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4"/>
  </p:sldMasterIdLst>
  <p:sldIdLst>
    <p:sldId id="256" r:id="rId5"/>
    <p:sldId id="257" r:id="rId6"/>
    <p:sldId id="258" r:id="rId7"/>
    <p:sldId id="259" r:id="rId8"/>
    <p:sldId id="261" r:id="rId9"/>
    <p:sldId id="260"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7" r:id="rId50"/>
    <p:sldId id="308" r:id="rId51"/>
    <p:sldId id="301" r:id="rId52"/>
    <p:sldId id="302" r:id="rId53"/>
    <p:sldId id="303" r:id="rId54"/>
    <p:sldId id="304" r:id="rId55"/>
    <p:sldId id="305" r:id="rId56"/>
    <p:sldId id="306" r:id="rId57"/>
    <p:sldId id="309" r:id="rId58"/>
    <p:sldId id="310" r:id="rId59"/>
    <p:sldId id="311" r:id="rId60"/>
    <p:sldId id="312" r:id="rId61"/>
    <p:sldId id="313" r:id="rId62"/>
    <p:sldId id="314" r:id="rId63"/>
    <p:sldId id="317" r:id="rId64"/>
    <p:sldId id="315" r:id="rId65"/>
    <p:sldId id="316" r:id="rId66"/>
    <p:sldId id="318" r:id="rId67"/>
    <p:sldId id="319" r:id="rId68"/>
    <p:sldId id="320" r:id="rId6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B0F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64ACCC6-DAD6-456F-861D-293F23C7B5D0}" v="384" dt="2019-09-26T20:10:22.84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p:scale>
          <a:sx n="100" d="100"/>
          <a:sy n="100" d="100"/>
        </p:scale>
        <p:origin x="852" y="31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slide" Target="slides/slide64.xml"/><Relationship Id="rId7" Type="http://schemas.openxmlformats.org/officeDocument/2006/relationships/slide" Target="slides/slide3.xml"/><Relationship Id="rId71"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61" Type="http://schemas.openxmlformats.org/officeDocument/2006/relationships/slide" Target="slides/slide57.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presProps" Target="presProps.xml"/><Relationship Id="rId75"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roels Mortensen (TRMO) | VIA" userId="48eeef65-5bf8-474b-9082-b56af31dd25e" providerId="ADAL" clId="{C64ACCC6-DAD6-456F-861D-293F23C7B5D0}"/>
    <pc:docChg chg="undo custSel addSld delSld modSld sldOrd modMainMaster">
      <pc:chgData name="Troels Mortensen (TRMO) | VIA" userId="48eeef65-5bf8-474b-9082-b56af31dd25e" providerId="ADAL" clId="{C64ACCC6-DAD6-456F-861D-293F23C7B5D0}" dt="2019-09-26T20:11:38.529" v="25812" actId="20577"/>
      <pc:docMkLst>
        <pc:docMk/>
      </pc:docMkLst>
      <pc:sldChg chg="modSp">
        <pc:chgData name="Troels Mortensen (TRMO) | VIA" userId="48eeef65-5bf8-474b-9082-b56af31dd25e" providerId="ADAL" clId="{C64ACCC6-DAD6-456F-861D-293F23C7B5D0}" dt="2019-09-25T19:33:28.657" v="17" actId="20577"/>
        <pc:sldMkLst>
          <pc:docMk/>
          <pc:sldMk cId="1257056478" sldId="256"/>
        </pc:sldMkLst>
        <pc:spChg chg="mod">
          <ac:chgData name="Troels Mortensen (TRMO) | VIA" userId="48eeef65-5bf8-474b-9082-b56af31dd25e" providerId="ADAL" clId="{C64ACCC6-DAD6-456F-861D-293F23C7B5D0}" dt="2019-09-25T19:33:28.657" v="17" actId="20577"/>
          <ac:spMkLst>
            <pc:docMk/>
            <pc:sldMk cId="1257056478" sldId="256"/>
            <ac:spMk id="2" creationId="{CBBCA88C-E693-4B75-A589-EB0702A6AB27}"/>
          </ac:spMkLst>
        </pc:spChg>
      </pc:sldChg>
      <pc:sldChg chg="modSp">
        <pc:chgData name="Troels Mortensen (TRMO) | VIA" userId="48eeef65-5bf8-474b-9082-b56af31dd25e" providerId="ADAL" clId="{C64ACCC6-DAD6-456F-861D-293F23C7B5D0}" dt="2019-09-25T19:37:03.535" v="393" actId="20577"/>
        <pc:sldMkLst>
          <pc:docMk/>
          <pc:sldMk cId="2566587989" sldId="257"/>
        </pc:sldMkLst>
        <pc:spChg chg="mod">
          <ac:chgData name="Troels Mortensen (TRMO) | VIA" userId="48eeef65-5bf8-474b-9082-b56af31dd25e" providerId="ADAL" clId="{C64ACCC6-DAD6-456F-861D-293F23C7B5D0}" dt="2019-09-25T19:37:03.535" v="393" actId="20577"/>
          <ac:spMkLst>
            <pc:docMk/>
            <pc:sldMk cId="2566587989" sldId="257"/>
            <ac:spMk id="3" creationId="{E0B7E28C-9513-4ED8-902F-120E1E91D9A5}"/>
          </ac:spMkLst>
        </pc:spChg>
      </pc:sldChg>
      <pc:sldChg chg="addSp delSp modSp add">
        <pc:chgData name="Troels Mortensen (TRMO) | VIA" userId="48eeef65-5bf8-474b-9082-b56af31dd25e" providerId="ADAL" clId="{C64ACCC6-DAD6-456F-861D-293F23C7B5D0}" dt="2019-09-25T19:39:34.052" v="544"/>
        <pc:sldMkLst>
          <pc:docMk/>
          <pc:sldMk cId="3277971302" sldId="258"/>
        </pc:sldMkLst>
        <pc:spChg chg="mod">
          <ac:chgData name="Troels Mortensen (TRMO) | VIA" userId="48eeef65-5bf8-474b-9082-b56af31dd25e" providerId="ADAL" clId="{C64ACCC6-DAD6-456F-861D-293F23C7B5D0}" dt="2019-09-25T19:36:30.334" v="356" actId="20577"/>
          <ac:spMkLst>
            <pc:docMk/>
            <pc:sldMk cId="3277971302" sldId="258"/>
            <ac:spMk id="2" creationId="{1767CA5D-5818-4692-9ECD-8E7892E79485}"/>
          </ac:spMkLst>
        </pc:spChg>
        <pc:spChg chg="del">
          <ac:chgData name="Troels Mortensen (TRMO) | VIA" userId="48eeef65-5bf8-474b-9082-b56af31dd25e" providerId="ADAL" clId="{C64ACCC6-DAD6-456F-861D-293F23C7B5D0}" dt="2019-09-25T19:37:44.532" v="394" actId="478"/>
          <ac:spMkLst>
            <pc:docMk/>
            <pc:sldMk cId="3277971302" sldId="258"/>
            <ac:spMk id="3" creationId="{01230CE4-8EA6-48F9-8B02-D24E98FE050D}"/>
          </ac:spMkLst>
        </pc:spChg>
        <pc:spChg chg="add mod">
          <ac:chgData name="Troels Mortensen (TRMO) | VIA" userId="48eeef65-5bf8-474b-9082-b56af31dd25e" providerId="ADAL" clId="{C64ACCC6-DAD6-456F-861D-293F23C7B5D0}" dt="2019-09-25T19:39:34.052" v="544"/>
          <ac:spMkLst>
            <pc:docMk/>
            <pc:sldMk cId="3277971302" sldId="258"/>
            <ac:spMk id="5" creationId="{2DB68B6A-5F9A-43B4-9E1F-BBA736194DD5}"/>
          </ac:spMkLst>
        </pc:spChg>
        <pc:spChg chg="add mod">
          <ac:chgData name="Troels Mortensen (TRMO) | VIA" userId="48eeef65-5bf8-474b-9082-b56af31dd25e" providerId="ADAL" clId="{C64ACCC6-DAD6-456F-861D-293F23C7B5D0}" dt="2019-09-25T19:39:08.113" v="525" actId="14100"/>
          <ac:spMkLst>
            <pc:docMk/>
            <pc:sldMk cId="3277971302" sldId="258"/>
            <ac:spMk id="7" creationId="{406F60D2-0621-4B60-9EEA-100BD346A1F1}"/>
          </ac:spMkLst>
        </pc:spChg>
        <pc:spChg chg="add mod">
          <ac:chgData name="Troels Mortensen (TRMO) | VIA" userId="48eeef65-5bf8-474b-9082-b56af31dd25e" providerId="ADAL" clId="{C64ACCC6-DAD6-456F-861D-293F23C7B5D0}" dt="2019-09-25T19:38:57.399" v="486" actId="20577"/>
          <ac:spMkLst>
            <pc:docMk/>
            <pc:sldMk cId="3277971302" sldId="258"/>
            <ac:spMk id="9" creationId="{38EB6B21-80B7-419E-BAA3-B8765700DF37}"/>
          </ac:spMkLst>
        </pc:spChg>
        <pc:picChg chg="add mod">
          <ac:chgData name="Troels Mortensen (TRMO) | VIA" userId="48eeef65-5bf8-474b-9082-b56af31dd25e" providerId="ADAL" clId="{C64ACCC6-DAD6-456F-861D-293F23C7B5D0}" dt="2019-09-25T19:37:46.591" v="396" actId="1076"/>
          <ac:picMkLst>
            <pc:docMk/>
            <pc:sldMk cId="3277971302" sldId="258"/>
            <ac:picMk id="4" creationId="{AC699591-A790-4F89-9178-85D4FF582FF0}"/>
          </ac:picMkLst>
        </pc:picChg>
        <pc:picChg chg="add mod">
          <ac:chgData name="Troels Mortensen (TRMO) | VIA" userId="48eeef65-5bf8-474b-9082-b56af31dd25e" providerId="ADAL" clId="{C64ACCC6-DAD6-456F-861D-293F23C7B5D0}" dt="2019-09-25T19:38:26.094" v="426" actId="14100"/>
          <ac:picMkLst>
            <pc:docMk/>
            <pc:sldMk cId="3277971302" sldId="258"/>
            <ac:picMk id="6" creationId="{152FD8D6-36A7-431B-B581-708154927963}"/>
          </ac:picMkLst>
        </pc:picChg>
        <pc:picChg chg="add mod">
          <ac:chgData name="Troels Mortensen (TRMO) | VIA" userId="48eeef65-5bf8-474b-9082-b56af31dd25e" providerId="ADAL" clId="{C64ACCC6-DAD6-456F-861D-293F23C7B5D0}" dt="2019-09-25T19:38:47.580" v="450" actId="1076"/>
          <ac:picMkLst>
            <pc:docMk/>
            <pc:sldMk cId="3277971302" sldId="258"/>
            <ac:picMk id="8" creationId="{FF123BF7-2B89-400A-A6A5-7DEEB11A49A7}"/>
          </ac:picMkLst>
        </pc:picChg>
      </pc:sldChg>
      <pc:sldChg chg="addSp delSp modSp add">
        <pc:chgData name="Troels Mortensen (TRMO) | VIA" userId="48eeef65-5bf8-474b-9082-b56af31dd25e" providerId="ADAL" clId="{C64ACCC6-DAD6-456F-861D-293F23C7B5D0}" dt="2019-09-25T19:40:27.346" v="671" actId="20577"/>
        <pc:sldMkLst>
          <pc:docMk/>
          <pc:sldMk cId="2438858304" sldId="259"/>
        </pc:sldMkLst>
        <pc:spChg chg="add del mod">
          <ac:chgData name="Troels Mortensen (TRMO) | VIA" userId="48eeef65-5bf8-474b-9082-b56af31dd25e" providerId="ADAL" clId="{C64ACCC6-DAD6-456F-861D-293F23C7B5D0}" dt="2019-09-25T19:39:31.446" v="543" actId="478"/>
          <ac:spMkLst>
            <pc:docMk/>
            <pc:sldMk cId="2438858304" sldId="259"/>
            <ac:spMk id="3" creationId="{9319E76C-02DD-433C-BE8D-4C8618DF7FEE}"/>
          </ac:spMkLst>
        </pc:spChg>
        <pc:spChg chg="del">
          <ac:chgData name="Troels Mortensen (TRMO) | VIA" userId="48eeef65-5bf8-474b-9082-b56af31dd25e" providerId="ADAL" clId="{C64ACCC6-DAD6-456F-861D-293F23C7B5D0}" dt="2019-09-25T19:39:15.165" v="528" actId="478"/>
          <ac:spMkLst>
            <pc:docMk/>
            <pc:sldMk cId="2438858304" sldId="259"/>
            <ac:spMk id="5" creationId="{2DB68B6A-5F9A-43B4-9E1F-BBA736194DD5}"/>
          </ac:spMkLst>
        </pc:spChg>
        <pc:spChg chg="del mod">
          <ac:chgData name="Troels Mortensen (TRMO) | VIA" userId="48eeef65-5bf8-474b-9082-b56af31dd25e" providerId="ADAL" clId="{C64ACCC6-DAD6-456F-861D-293F23C7B5D0}" dt="2019-09-25T19:39:17.735" v="530" actId="478"/>
          <ac:spMkLst>
            <pc:docMk/>
            <pc:sldMk cId="2438858304" sldId="259"/>
            <ac:spMk id="7" creationId="{406F60D2-0621-4B60-9EEA-100BD346A1F1}"/>
          </ac:spMkLst>
        </pc:spChg>
        <pc:spChg chg="del">
          <ac:chgData name="Troels Mortensen (TRMO) | VIA" userId="48eeef65-5bf8-474b-9082-b56af31dd25e" providerId="ADAL" clId="{C64ACCC6-DAD6-456F-861D-293F23C7B5D0}" dt="2019-09-25T19:39:19.303" v="531" actId="478"/>
          <ac:spMkLst>
            <pc:docMk/>
            <pc:sldMk cId="2438858304" sldId="259"/>
            <ac:spMk id="9" creationId="{38EB6B21-80B7-419E-BAA3-B8765700DF37}"/>
          </ac:spMkLst>
        </pc:spChg>
        <pc:spChg chg="add mod">
          <ac:chgData name="Troels Mortensen (TRMO) | VIA" userId="48eeef65-5bf8-474b-9082-b56af31dd25e" providerId="ADAL" clId="{C64ACCC6-DAD6-456F-861D-293F23C7B5D0}" dt="2019-09-25T19:39:41.043" v="555" actId="14100"/>
          <ac:spMkLst>
            <pc:docMk/>
            <pc:sldMk cId="2438858304" sldId="259"/>
            <ac:spMk id="10" creationId="{BC15F904-8F99-4DDA-BE34-856A99A155F8}"/>
          </ac:spMkLst>
        </pc:spChg>
        <pc:spChg chg="add mod">
          <ac:chgData name="Troels Mortensen (TRMO) | VIA" userId="48eeef65-5bf8-474b-9082-b56af31dd25e" providerId="ADAL" clId="{C64ACCC6-DAD6-456F-861D-293F23C7B5D0}" dt="2019-09-25T19:39:52.599" v="582" actId="14100"/>
          <ac:spMkLst>
            <pc:docMk/>
            <pc:sldMk cId="2438858304" sldId="259"/>
            <ac:spMk id="11" creationId="{FABA9F5C-9266-427B-AF6D-B03B6B63FC4D}"/>
          </ac:spMkLst>
        </pc:spChg>
        <pc:spChg chg="add mod">
          <ac:chgData name="Troels Mortensen (TRMO) | VIA" userId="48eeef65-5bf8-474b-9082-b56af31dd25e" providerId="ADAL" clId="{C64ACCC6-DAD6-456F-861D-293F23C7B5D0}" dt="2019-09-25T19:39:58.414" v="602" actId="20577"/>
          <ac:spMkLst>
            <pc:docMk/>
            <pc:sldMk cId="2438858304" sldId="259"/>
            <ac:spMk id="12" creationId="{57661039-5041-4D27-9BA1-7BD9190F1957}"/>
          </ac:spMkLst>
        </pc:spChg>
        <pc:spChg chg="add mod">
          <ac:chgData name="Troels Mortensen (TRMO) | VIA" userId="48eeef65-5bf8-474b-9082-b56af31dd25e" providerId="ADAL" clId="{C64ACCC6-DAD6-456F-861D-293F23C7B5D0}" dt="2019-09-25T19:40:06.411" v="609" actId="14100"/>
          <ac:spMkLst>
            <pc:docMk/>
            <pc:sldMk cId="2438858304" sldId="259"/>
            <ac:spMk id="13" creationId="{1AFF6FC5-0C3A-4558-A881-3D21F5EA9F19}"/>
          </ac:spMkLst>
        </pc:spChg>
        <pc:spChg chg="add mod">
          <ac:chgData name="Troels Mortensen (TRMO) | VIA" userId="48eeef65-5bf8-474b-9082-b56af31dd25e" providerId="ADAL" clId="{C64ACCC6-DAD6-456F-861D-293F23C7B5D0}" dt="2019-09-25T19:40:19.903" v="647" actId="14100"/>
          <ac:spMkLst>
            <pc:docMk/>
            <pc:sldMk cId="2438858304" sldId="259"/>
            <ac:spMk id="14" creationId="{D7D20C3A-9574-4341-8A8C-9511E52B07D9}"/>
          </ac:spMkLst>
        </pc:spChg>
        <pc:spChg chg="add mod">
          <ac:chgData name="Troels Mortensen (TRMO) | VIA" userId="48eeef65-5bf8-474b-9082-b56af31dd25e" providerId="ADAL" clId="{C64ACCC6-DAD6-456F-861D-293F23C7B5D0}" dt="2019-09-25T19:40:27.346" v="671" actId="20577"/>
          <ac:spMkLst>
            <pc:docMk/>
            <pc:sldMk cId="2438858304" sldId="259"/>
            <ac:spMk id="15" creationId="{FAC9DD84-DC23-4C6D-A5AB-2B88713E3F83}"/>
          </ac:spMkLst>
        </pc:spChg>
      </pc:sldChg>
      <pc:sldChg chg="addSp delSp modSp add">
        <pc:chgData name="Troels Mortensen (TRMO) | VIA" userId="48eeef65-5bf8-474b-9082-b56af31dd25e" providerId="ADAL" clId="{C64ACCC6-DAD6-456F-861D-293F23C7B5D0}" dt="2019-09-26T20:00:06.995" v="24857" actId="1035"/>
        <pc:sldMkLst>
          <pc:docMk/>
          <pc:sldMk cId="1214787775" sldId="260"/>
        </pc:sldMkLst>
        <pc:spChg chg="del mod">
          <ac:chgData name="Troels Mortensen (TRMO) | VIA" userId="48eeef65-5bf8-474b-9082-b56af31dd25e" providerId="ADAL" clId="{C64ACCC6-DAD6-456F-861D-293F23C7B5D0}" dt="2019-09-26T16:54:33.014" v="1458" actId="478"/>
          <ac:spMkLst>
            <pc:docMk/>
            <pc:sldMk cId="1214787775" sldId="260"/>
            <ac:spMk id="2" creationId="{A68029B3-7894-473A-AEBF-E2EC6F401339}"/>
          </ac:spMkLst>
        </pc:spChg>
        <pc:spChg chg="del">
          <ac:chgData name="Troels Mortensen (TRMO) | VIA" userId="48eeef65-5bf8-474b-9082-b56af31dd25e" providerId="ADAL" clId="{C64ACCC6-DAD6-456F-861D-293F23C7B5D0}" dt="2019-09-26T16:27:23.010" v="757" actId="478"/>
          <ac:spMkLst>
            <pc:docMk/>
            <pc:sldMk cId="1214787775" sldId="260"/>
            <ac:spMk id="3" creationId="{CBFB5E8A-5C94-4394-97EC-EDDB148495DB}"/>
          </ac:spMkLst>
        </pc:spChg>
        <pc:spChg chg="add mod">
          <ac:chgData name="Troels Mortensen (TRMO) | VIA" userId="48eeef65-5bf8-474b-9082-b56af31dd25e" providerId="ADAL" clId="{C64ACCC6-DAD6-456F-861D-293F23C7B5D0}" dt="2019-09-26T16:54:41.678" v="1462" actId="1076"/>
          <ac:spMkLst>
            <pc:docMk/>
            <pc:sldMk cId="1214787775" sldId="260"/>
            <ac:spMk id="6" creationId="{D9CA5B96-C6B0-4BAC-AD96-AD11C0AB92E1}"/>
          </ac:spMkLst>
        </pc:spChg>
        <pc:spChg chg="add mod">
          <ac:chgData name="Troels Mortensen (TRMO) | VIA" userId="48eeef65-5bf8-474b-9082-b56af31dd25e" providerId="ADAL" clId="{C64ACCC6-DAD6-456F-861D-293F23C7B5D0}" dt="2019-09-26T16:54:44.362" v="1463" actId="1076"/>
          <ac:spMkLst>
            <pc:docMk/>
            <pc:sldMk cId="1214787775" sldId="260"/>
            <ac:spMk id="7" creationId="{298DD798-EFB0-4A1E-82FF-C130422FE33A}"/>
          </ac:spMkLst>
        </pc:spChg>
        <pc:spChg chg="add mod">
          <ac:chgData name="Troels Mortensen (TRMO) | VIA" userId="48eeef65-5bf8-474b-9082-b56af31dd25e" providerId="ADAL" clId="{C64ACCC6-DAD6-456F-861D-293F23C7B5D0}" dt="2019-09-26T16:54:47.824" v="1465" actId="1076"/>
          <ac:spMkLst>
            <pc:docMk/>
            <pc:sldMk cId="1214787775" sldId="260"/>
            <ac:spMk id="8" creationId="{F45ED208-7009-41B8-9957-16A97F29A740}"/>
          </ac:spMkLst>
        </pc:spChg>
        <pc:spChg chg="add mod">
          <ac:chgData name="Troels Mortensen (TRMO) | VIA" userId="48eeef65-5bf8-474b-9082-b56af31dd25e" providerId="ADAL" clId="{C64ACCC6-DAD6-456F-861D-293F23C7B5D0}" dt="2019-09-26T16:54:49.348" v="1466" actId="1076"/>
          <ac:spMkLst>
            <pc:docMk/>
            <pc:sldMk cId="1214787775" sldId="260"/>
            <ac:spMk id="9" creationId="{DD35E17A-4B87-468D-8832-0418B5813A62}"/>
          </ac:spMkLst>
        </pc:spChg>
        <pc:spChg chg="add mod">
          <ac:chgData name="Troels Mortensen (TRMO) | VIA" userId="48eeef65-5bf8-474b-9082-b56af31dd25e" providerId="ADAL" clId="{C64ACCC6-DAD6-456F-861D-293F23C7B5D0}" dt="2019-09-26T16:54:52.133" v="1468" actId="14100"/>
          <ac:spMkLst>
            <pc:docMk/>
            <pc:sldMk cId="1214787775" sldId="260"/>
            <ac:spMk id="10" creationId="{8D26330D-AF24-4BBB-A61F-B0680D946E1D}"/>
          </ac:spMkLst>
        </pc:spChg>
        <pc:spChg chg="add mod">
          <ac:chgData name="Troels Mortensen (TRMO) | VIA" userId="48eeef65-5bf8-474b-9082-b56af31dd25e" providerId="ADAL" clId="{C64ACCC6-DAD6-456F-861D-293F23C7B5D0}" dt="2019-09-26T16:54:45.922" v="1464" actId="1076"/>
          <ac:spMkLst>
            <pc:docMk/>
            <pc:sldMk cId="1214787775" sldId="260"/>
            <ac:spMk id="11" creationId="{9DE5AB75-6FF2-49C7-90F0-95F59FF2AD5A}"/>
          </ac:spMkLst>
        </pc:spChg>
        <pc:spChg chg="add mod">
          <ac:chgData name="Troels Mortensen (TRMO) | VIA" userId="48eeef65-5bf8-474b-9082-b56af31dd25e" providerId="ADAL" clId="{C64ACCC6-DAD6-456F-861D-293F23C7B5D0}" dt="2019-09-26T16:31:07.006" v="1169" actId="164"/>
          <ac:spMkLst>
            <pc:docMk/>
            <pc:sldMk cId="1214787775" sldId="260"/>
            <ac:spMk id="12" creationId="{557DAA75-C9AB-4EA4-9335-A9C339145DC6}"/>
          </ac:spMkLst>
        </pc:spChg>
        <pc:spChg chg="add mod">
          <ac:chgData name="Troels Mortensen (TRMO) | VIA" userId="48eeef65-5bf8-474b-9082-b56af31dd25e" providerId="ADAL" clId="{C64ACCC6-DAD6-456F-861D-293F23C7B5D0}" dt="2019-09-26T16:31:07.006" v="1169" actId="164"/>
          <ac:spMkLst>
            <pc:docMk/>
            <pc:sldMk cId="1214787775" sldId="260"/>
            <ac:spMk id="13" creationId="{189271E5-0F52-494C-A85D-EEA034B6EE37}"/>
          </ac:spMkLst>
        </pc:spChg>
        <pc:spChg chg="add mod">
          <ac:chgData name="Troels Mortensen (TRMO) | VIA" userId="48eeef65-5bf8-474b-9082-b56af31dd25e" providerId="ADAL" clId="{C64ACCC6-DAD6-456F-861D-293F23C7B5D0}" dt="2019-09-26T16:31:07.006" v="1169" actId="164"/>
          <ac:spMkLst>
            <pc:docMk/>
            <pc:sldMk cId="1214787775" sldId="260"/>
            <ac:spMk id="14" creationId="{E7026C62-903B-4E88-8885-0E5899309247}"/>
          </ac:spMkLst>
        </pc:spChg>
        <pc:spChg chg="add del mod">
          <ac:chgData name="Troels Mortensen (TRMO) | VIA" userId="48eeef65-5bf8-474b-9082-b56af31dd25e" providerId="ADAL" clId="{C64ACCC6-DAD6-456F-861D-293F23C7B5D0}" dt="2019-09-26T16:54:34.632" v="1459" actId="478"/>
          <ac:spMkLst>
            <pc:docMk/>
            <pc:sldMk cId="1214787775" sldId="260"/>
            <ac:spMk id="17" creationId="{31EB9199-2FE1-442D-94EA-6F684B9C7852}"/>
          </ac:spMkLst>
        </pc:spChg>
        <pc:grpChg chg="add del mod">
          <ac:chgData name="Troels Mortensen (TRMO) | VIA" userId="48eeef65-5bf8-474b-9082-b56af31dd25e" providerId="ADAL" clId="{C64ACCC6-DAD6-456F-861D-293F23C7B5D0}" dt="2019-09-26T16:31:22.659" v="1172"/>
          <ac:grpSpMkLst>
            <pc:docMk/>
            <pc:sldMk cId="1214787775" sldId="260"/>
            <ac:grpSpMk id="15" creationId="{44C6F15E-B141-4492-8391-3BE079D1651D}"/>
          </ac:grpSpMkLst>
        </pc:grpChg>
        <pc:picChg chg="add del mod">
          <ac:chgData name="Troels Mortensen (TRMO) | VIA" userId="48eeef65-5bf8-474b-9082-b56af31dd25e" providerId="ADAL" clId="{C64ACCC6-DAD6-456F-861D-293F23C7B5D0}" dt="2019-09-26T16:54:30.490" v="1457" actId="478"/>
          <ac:picMkLst>
            <pc:docMk/>
            <pc:sldMk cId="1214787775" sldId="260"/>
            <ac:picMk id="5" creationId="{C199C382-D4C6-4ED6-AFC4-C37AB7493D77}"/>
          </ac:picMkLst>
        </pc:picChg>
        <pc:picChg chg="add del ord">
          <ac:chgData name="Troels Mortensen (TRMO) | VIA" userId="48eeef65-5bf8-474b-9082-b56af31dd25e" providerId="ADAL" clId="{C64ACCC6-DAD6-456F-861D-293F23C7B5D0}" dt="2019-09-26T17:16:00.367" v="3475" actId="478"/>
          <ac:picMkLst>
            <pc:docMk/>
            <pc:sldMk cId="1214787775" sldId="260"/>
            <ac:picMk id="18" creationId="{E97D663E-599E-4F0F-852F-EEA2925F1147}"/>
          </ac:picMkLst>
        </pc:picChg>
        <pc:picChg chg="add del mod ord">
          <ac:chgData name="Troels Mortensen (TRMO) | VIA" userId="48eeef65-5bf8-474b-9082-b56af31dd25e" providerId="ADAL" clId="{C64ACCC6-DAD6-456F-861D-293F23C7B5D0}" dt="2019-09-26T19:59:56.771" v="24839" actId="478"/>
          <ac:picMkLst>
            <pc:docMk/>
            <pc:sldMk cId="1214787775" sldId="260"/>
            <ac:picMk id="19" creationId="{C996C4F6-7F4A-4C5A-9FA7-A5A51F6E2E10}"/>
          </ac:picMkLst>
        </pc:picChg>
        <pc:picChg chg="add mod ord">
          <ac:chgData name="Troels Mortensen (TRMO) | VIA" userId="48eeef65-5bf8-474b-9082-b56af31dd25e" providerId="ADAL" clId="{C64ACCC6-DAD6-456F-861D-293F23C7B5D0}" dt="2019-09-26T20:00:06.995" v="24857" actId="1035"/>
          <ac:picMkLst>
            <pc:docMk/>
            <pc:sldMk cId="1214787775" sldId="260"/>
            <ac:picMk id="20" creationId="{B9F41527-32F4-4A51-A35E-26EDCDB70255}"/>
          </ac:picMkLst>
        </pc:picChg>
      </pc:sldChg>
      <pc:sldChg chg="addSp delSp modSp add del ord">
        <pc:chgData name="Troels Mortensen (TRMO) | VIA" userId="48eeef65-5bf8-474b-9082-b56af31dd25e" providerId="ADAL" clId="{C64ACCC6-DAD6-456F-861D-293F23C7B5D0}" dt="2019-09-26T19:59:51.994" v="24838" actId="478"/>
        <pc:sldMkLst>
          <pc:docMk/>
          <pc:sldMk cId="2651975679" sldId="261"/>
        </pc:sldMkLst>
        <pc:spChg chg="mod">
          <ac:chgData name="Troels Mortensen (TRMO) | VIA" userId="48eeef65-5bf8-474b-9082-b56af31dd25e" providerId="ADAL" clId="{C64ACCC6-DAD6-456F-861D-293F23C7B5D0}" dt="2019-09-26T17:17:25.164" v="3555" actId="207"/>
          <ac:spMkLst>
            <pc:docMk/>
            <pc:sldMk cId="2651975679" sldId="261"/>
            <ac:spMk id="2" creationId="{A68029B3-7894-473A-AEBF-E2EC6F401339}"/>
          </ac:spMkLst>
        </pc:spChg>
        <pc:spChg chg="del">
          <ac:chgData name="Troels Mortensen (TRMO) | VIA" userId="48eeef65-5bf8-474b-9082-b56af31dd25e" providerId="ADAL" clId="{C64ACCC6-DAD6-456F-861D-293F23C7B5D0}" dt="2019-09-26T16:30:40.028" v="1159" actId="478"/>
          <ac:spMkLst>
            <pc:docMk/>
            <pc:sldMk cId="2651975679" sldId="261"/>
            <ac:spMk id="6" creationId="{D9CA5B96-C6B0-4BAC-AD96-AD11C0AB92E1}"/>
          </ac:spMkLst>
        </pc:spChg>
        <pc:spChg chg="del">
          <ac:chgData name="Troels Mortensen (TRMO) | VIA" userId="48eeef65-5bf8-474b-9082-b56af31dd25e" providerId="ADAL" clId="{C64ACCC6-DAD6-456F-861D-293F23C7B5D0}" dt="2019-09-26T16:30:44.223" v="1164" actId="478"/>
          <ac:spMkLst>
            <pc:docMk/>
            <pc:sldMk cId="2651975679" sldId="261"/>
            <ac:spMk id="7" creationId="{298DD798-EFB0-4A1E-82FF-C130422FE33A}"/>
          </ac:spMkLst>
        </pc:spChg>
        <pc:spChg chg="del">
          <ac:chgData name="Troels Mortensen (TRMO) | VIA" userId="48eeef65-5bf8-474b-9082-b56af31dd25e" providerId="ADAL" clId="{C64ACCC6-DAD6-456F-861D-293F23C7B5D0}" dt="2019-09-26T16:30:40.622" v="1160" actId="478"/>
          <ac:spMkLst>
            <pc:docMk/>
            <pc:sldMk cId="2651975679" sldId="261"/>
            <ac:spMk id="8" creationId="{F45ED208-7009-41B8-9957-16A97F29A740}"/>
          </ac:spMkLst>
        </pc:spChg>
        <pc:spChg chg="del">
          <ac:chgData name="Troels Mortensen (TRMO) | VIA" userId="48eeef65-5bf8-474b-9082-b56af31dd25e" providerId="ADAL" clId="{C64ACCC6-DAD6-456F-861D-293F23C7B5D0}" dt="2019-09-26T16:30:41.463" v="1161" actId="478"/>
          <ac:spMkLst>
            <pc:docMk/>
            <pc:sldMk cId="2651975679" sldId="261"/>
            <ac:spMk id="9" creationId="{DD35E17A-4B87-468D-8832-0418B5813A62}"/>
          </ac:spMkLst>
        </pc:spChg>
        <pc:spChg chg="del">
          <ac:chgData name="Troels Mortensen (TRMO) | VIA" userId="48eeef65-5bf8-474b-9082-b56af31dd25e" providerId="ADAL" clId="{C64ACCC6-DAD6-456F-861D-293F23C7B5D0}" dt="2019-09-26T16:30:42.289" v="1162" actId="478"/>
          <ac:spMkLst>
            <pc:docMk/>
            <pc:sldMk cId="2651975679" sldId="261"/>
            <ac:spMk id="10" creationId="{8D26330D-AF24-4BBB-A61F-B0680D946E1D}"/>
          </ac:spMkLst>
        </pc:spChg>
        <pc:spChg chg="del">
          <ac:chgData name="Troels Mortensen (TRMO) | VIA" userId="48eeef65-5bf8-474b-9082-b56af31dd25e" providerId="ADAL" clId="{C64ACCC6-DAD6-456F-861D-293F23C7B5D0}" dt="2019-09-26T16:30:42.995" v="1163" actId="478"/>
          <ac:spMkLst>
            <pc:docMk/>
            <pc:sldMk cId="2651975679" sldId="261"/>
            <ac:spMk id="11" creationId="{9DE5AB75-6FF2-49C7-90F0-95F59FF2AD5A}"/>
          </ac:spMkLst>
        </pc:spChg>
        <pc:spChg chg="del">
          <ac:chgData name="Troels Mortensen (TRMO) | VIA" userId="48eeef65-5bf8-474b-9082-b56af31dd25e" providerId="ADAL" clId="{C64ACCC6-DAD6-456F-861D-293F23C7B5D0}" dt="2019-09-26T16:30:45.947" v="1167" actId="478"/>
          <ac:spMkLst>
            <pc:docMk/>
            <pc:sldMk cId="2651975679" sldId="261"/>
            <ac:spMk id="12" creationId="{557DAA75-C9AB-4EA4-9335-A9C339145DC6}"/>
          </ac:spMkLst>
        </pc:spChg>
        <pc:spChg chg="del">
          <ac:chgData name="Troels Mortensen (TRMO) | VIA" userId="48eeef65-5bf8-474b-9082-b56af31dd25e" providerId="ADAL" clId="{C64ACCC6-DAD6-456F-861D-293F23C7B5D0}" dt="2019-09-26T16:30:45.329" v="1166" actId="478"/>
          <ac:spMkLst>
            <pc:docMk/>
            <pc:sldMk cId="2651975679" sldId="261"/>
            <ac:spMk id="13" creationId="{189271E5-0F52-494C-A85D-EEA034B6EE37}"/>
          </ac:spMkLst>
        </pc:spChg>
        <pc:spChg chg="del">
          <ac:chgData name="Troels Mortensen (TRMO) | VIA" userId="48eeef65-5bf8-474b-9082-b56af31dd25e" providerId="ADAL" clId="{C64ACCC6-DAD6-456F-861D-293F23C7B5D0}" dt="2019-09-26T16:30:44.838" v="1165" actId="478"/>
          <ac:spMkLst>
            <pc:docMk/>
            <pc:sldMk cId="2651975679" sldId="261"/>
            <ac:spMk id="14" creationId="{E7026C62-903B-4E88-8885-0E5899309247}"/>
          </ac:spMkLst>
        </pc:spChg>
        <pc:spChg chg="add del mod">
          <ac:chgData name="Troels Mortensen (TRMO) | VIA" userId="48eeef65-5bf8-474b-9082-b56af31dd25e" providerId="ADAL" clId="{C64ACCC6-DAD6-456F-861D-293F23C7B5D0}" dt="2019-09-26T19:59:51.994" v="24838" actId="478"/>
          <ac:spMkLst>
            <pc:docMk/>
            <pc:sldMk cId="2651975679" sldId="261"/>
            <ac:spMk id="16" creationId="{17286774-CD8A-4052-821F-0FE2E7975475}"/>
          </ac:spMkLst>
        </pc:spChg>
        <pc:picChg chg="add del mod ord">
          <ac:chgData name="Troels Mortensen (TRMO) | VIA" userId="48eeef65-5bf8-474b-9082-b56af31dd25e" providerId="ADAL" clId="{C64ACCC6-DAD6-456F-861D-293F23C7B5D0}" dt="2019-09-26T19:59:41.243" v="24837" actId="478"/>
          <ac:picMkLst>
            <pc:docMk/>
            <pc:sldMk cId="2651975679" sldId="261"/>
            <ac:picMk id="4" creationId="{0BCE2AB4-C303-4686-A55C-772BD92495C4}"/>
          </ac:picMkLst>
        </pc:picChg>
        <pc:picChg chg="del">
          <ac:chgData name="Troels Mortensen (TRMO) | VIA" userId="48eeef65-5bf8-474b-9082-b56af31dd25e" providerId="ADAL" clId="{C64ACCC6-DAD6-456F-861D-293F23C7B5D0}" dt="2019-09-26T16:54:08.646" v="1447" actId="478"/>
          <ac:picMkLst>
            <pc:docMk/>
            <pc:sldMk cId="2651975679" sldId="261"/>
            <ac:picMk id="5" creationId="{C199C382-D4C6-4ED6-AFC4-C37AB7493D77}"/>
          </ac:picMkLst>
        </pc:picChg>
        <pc:picChg chg="add del ord">
          <ac:chgData name="Troels Mortensen (TRMO) | VIA" userId="48eeef65-5bf8-474b-9082-b56af31dd25e" providerId="ADAL" clId="{C64ACCC6-DAD6-456F-861D-293F23C7B5D0}" dt="2019-09-26T17:15:36.582" v="3447" actId="478"/>
          <ac:picMkLst>
            <pc:docMk/>
            <pc:sldMk cId="2651975679" sldId="261"/>
            <ac:picMk id="15" creationId="{A6B03A75-88DD-4884-B002-D280437B8202}"/>
          </ac:picMkLst>
        </pc:picChg>
        <pc:picChg chg="add mod ord">
          <ac:chgData name="Troels Mortensen (TRMO) | VIA" userId="48eeef65-5bf8-474b-9082-b56af31dd25e" providerId="ADAL" clId="{C64ACCC6-DAD6-456F-861D-293F23C7B5D0}" dt="2019-09-26T19:59:38.414" v="24836" actId="167"/>
          <ac:picMkLst>
            <pc:docMk/>
            <pc:sldMk cId="2651975679" sldId="261"/>
            <ac:picMk id="18" creationId="{116D9B43-263E-42B8-996A-04B4644168E4}"/>
          </ac:picMkLst>
        </pc:picChg>
      </pc:sldChg>
      <pc:sldChg chg="add del">
        <pc:chgData name="Troels Mortensen (TRMO) | VIA" userId="48eeef65-5bf8-474b-9082-b56af31dd25e" providerId="ADAL" clId="{C64ACCC6-DAD6-456F-861D-293F23C7B5D0}" dt="2019-09-26T16:31:26.715" v="1174" actId="47"/>
        <pc:sldMkLst>
          <pc:docMk/>
          <pc:sldMk cId="325935644" sldId="262"/>
        </pc:sldMkLst>
      </pc:sldChg>
      <pc:sldChg chg="addSp delSp modSp add ord">
        <pc:chgData name="Troels Mortensen (TRMO) | VIA" userId="48eeef65-5bf8-474b-9082-b56af31dd25e" providerId="ADAL" clId="{C64ACCC6-DAD6-456F-861D-293F23C7B5D0}" dt="2019-09-26T20:00:14.883" v="24860" actId="167"/>
        <pc:sldMkLst>
          <pc:docMk/>
          <pc:sldMk cId="3573030856" sldId="262"/>
        </pc:sldMkLst>
        <pc:spChg chg="del">
          <ac:chgData name="Troels Mortensen (TRMO) | VIA" userId="48eeef65-5bf8-474b-9082-b56af31dd25e" providerId="ADAL" clId="{C64ACCC6-DAD6-456F-861D-293F23C7B5D0}" dt="2019-09-26T16:54:59.682" v="1470" actId="478"/>
          <ac:spMkLst>
            <pc:docMk/>
            <pc:sldMk cId="3573030856" sldId="262"/>
            <ac:spMk id="2" creationId="{A68029B3-7894-473A-AEBF-E2EC6F401339}"/>
          </ac:spMkLst>
        </pc:spChg>
        <pc:spChg chg="mod">
          <ac:chgData name="Troels Mortensen (TRMO) | VIA" userId="48eeef65-5bf8-474b-9082-b56af31dd25e" providerId="ADAL" clId="{C64ACCC6-DAD6-456F-861D-293F23C7B5D0}" dt="2019-09-26T16:55:13.071" v="1477" actId="14100"/>
          <ac:spMkLst>
            <pc:docMk/>
            <pc:sldMk cId="3573030856" sldId="262"/>
            <ac:spMk id="6" creationId="{40E3C0E3-330F-4496-829F-99C110F87AF9}"/>
          </ac:spMkLst>
        </pc:spChg>
        <pc:spChg chg="mod">
          <ac:chgData name="Troels Mortensen (TRMO) | VIA" userId="48eeef65-5bf8-474b-9082-b56af31dd25e" providerId="ADAL" clId="{C64ACCC6-DAD6-456F-861D-293F23C7B5D0}" dt="2019-09-26T16:55:11.553" v="1476" actId="14100"/>
          <ac:spMkLst>
            <pc:docMk/>
            <pc:sldMk cId="3573030856" sldId="262"/>
            <ac:spMk id="7" creationId="{765D4191-D00E-4BE0-BEFF-CD2F284AE6BD}"/>
          </ac:spMkLst>
        </pc:spChg>
        <pc:spChg chg="mod">
          <ac:chgData name="Troels Mortensen (TRMO) | VIA" userId="48eeef65-5bf8-474b-9082-b56af31dd25e" providerId="ADAL" clId="{C64ACCC6-DAD6-456F-861D-293F23C7B5D0}" dt="2019-09-26T16:55:09.678" v="1475" actId="14100"/>
          <ac:spMkLst>
            <pc:docMk/>
            <pc:sldMk cId="3573030856" sldId="262"/>
            <ac:spMk id="8" creationId="{8215CD44-1444-4934-A932-2DDDB2E41597}"/>
          </ac:spMkLst>
        </pc:spChg>
        <pc:spChg chg="add del mod">
          <ac:chgData name="Troels Mortensen (TRMO) | VIA" userId="48eeef65-5bf8-474b-9082-b56af31dd25e" providerId="ADAL" clId="{C64ACCC6-DAD6-456F-861D-293F23C7B5D0}" dt="2019-09-26T16:55:00.743" v="1471" actId="478"/>
          <ac:spMkLst>
            <pc:docMk/>
            <pc:sldMk cId="3573030856" sldId="262"/>
            <ac:spMk id="9" creationId="{4A78DF47-4C40-4111-A722-E53DC37F4900}"/>
          </ac:spMkLst>
        </pc:spChg>
        <pc:spChg chg="add">
          <ac:chgData name="Troels Mortensen (TRMO) | VIA" userId="48eeef65-5bf8-474b-9082-b56af31dd25e" providerId="ADAL" clId="{C64ACCC6-DAD6-456F-861D-293F23C7B5D0}" dt="2019-09-26T19:09:16.315" v="18463"/>
          <ac:spMkLst>
            <pc:docMk/>
            <pc:sldMk cId="3573030856" sldId="262"/>
            <ac:spMk id="12" creationId="{98B538F1-4540-4653-AE7B-74383DC21E5F}"/>
          </ac:spMkLst>
        </pc:spChg>
        <pc:grpChg chg="add mod">
          <ac:chgData name="Troels Mortensen (TRMO) | VIA" userId="48eeef65-5bf8-474b-9082-b56af31dd25e" providerId="ADAL" clId="{C64ACCC6-DAD6-456F-861D-293F23C7B5D0}" dt="2019-09-26T16:55:07.832" v="1474" actId="1076"/>
          <ac:grpSpMkLst>
            <pc:docMk/>
            <pc:sldMk cId="3573030856" sldId="262"/>
            <ac:grpSpMk id="4" creationId="{D5A6A285-9978-4643-8B89-8569D3E382FE}"/>
          </ac:grpSpMkLst>
        </pc:grpChg>
        <pc:picChg chg="del">
          <ac:chgData name="Troels Mortensen (TRMO) | VIA" userId="48eeef65-5bf8-474b-9082-b56af31dd25e" providerId="ADAL" clId="{C64ACCC6-DAD6-456F-861D-293F23C7B5D0}" dt="2019-09-26T16:54:58.504" v="1469" actId="478"/>
          <ac:picMkLst>
            <pc:docMk/>
            <pc:sldMk cId="3573030856" sldId="262"/>
            <ac:picMk id="5" creationId="{C199C382-D4C6-4ED6-AFC4-C37AB7493D77}"/>
          </ac:picMkLst>
        </pc:picChg>
        <pc:picChg chg="add del ord">
          <ac:chgData name="Troels Mortensen (TRMO) | VIA" userId="48eeef65-5bf8-474b-9082-b56af31dd25e" providerId="ADAL" clId="{C64ACCC6-DAD6-456F-861D-293F23C7B5D0}" dt="2019-09-26T17:16:10.631" v="3477" actId="478"/>
          <ac:picMkLst>
            <pc:docMk/>
            <pc:sldMk cId="3573030856" sldId="262"/>
            <ac:picMk id="10" creationId="{6297AD15-6C78-4EEA-B543-99FE6AB68913}"/>
          </ac:picMkLst>
        </pc:picChg>
        <pc:picChg chg="add del ord">
          <ac:chgData name="Troels Mortensen (TRMO) | VIA" userId="48eeef65-5bf8-474b-9082-b56af31dd25e" providerId="ADAL" clId="{C64ACCC6-DAD6-456F-861D-293F23C7B5D0}" dt="2019-09-26T20:00:11.411" v="24858" actId="478"/>
          <ac:picMkLst>
            <pc:docMk/>
            <pc:sldMk cId="3573030856" sldId="262"/>
            <ac:picMk id="11" creationId="{B15950E0-72AD-40B1-A944-0CACF202126B}"/>
          </ac:picMkLst>
        </pc:picChg>
        <pc:picChg chg="add ord">
          <ac:chgData name="Troels Mortensen (TRMO) | VIA" userId="48eeef65-5bf8-474b-9082-b56af31dd25e" providerId="ADAL" clId="{C64ACCC6-DAD6-456F-861D-293F23C7B5D0}" dt="2019-09-26T20:00:14.883" v="24860" actId="167"/>
          <ac:picMkLst>
            <pc:docMk/>
            <pc:sldMk cId="3573030856" sldId="262"/>
            <ac:picMk id="13" creationId="{BEFC550C-CBD3-4B85-8281-08631A2ED621}"/>
          </ac:picMkLst>
        </pc:picChg>
      </pc:sldChg>
      <pc:sldChg chg="addSp delSp modSp add">
        <pc:chgData name="Troels Mortensen (TRMO) | VIA" userId="48eeef65-5bf8-474b-9082-b56af31dd25e" providerId="ADAL" clId="{C64ACCC6-DAD6-456F-861D-293F23C7B5D0}" dt="2019-09-26T20:01:22.267" v="24864" actId="478"/>
        <pc:sldMkLst>
          <pc:docMk/>
          <pc:sldMk cId="947795654" sldId="263"/>
        </pc:sldMkLst>
        <pc:spChg chg="del">
          <ac:chgData name="Troels Mortensen (TRMO) | VIA" userId="48eeef65-5bf8-474b-9082-b56af31dd25e" providerId="ADAL" clId="{C64ACCC6-DAD6-456F-861D-293F23C7B5D0}" dt="2019-09-26T16:55:32.746" v="1481" actId="478"/>
          <ac:spMkLst>
            <pc:docMk/>
            <pc:sldMk cId="947795654" sldId="263"/>
            <ac:spMk id="2" creationId="{A68029B3-7894-473A-AEBF-E2EC6F401339}"/>
          </ac:spMkLst>
        </pc:spChg>
        <pc:spChg chg="mod topLvl">
          <ac:chgData name="Troels Mortensen (TRMO) | VIA" userId="48eeef65-5bf8-474b-9082-b56af31dd25e" providerId="ADAL" clId="{C64ACCC6-DAD6-456F-861D-293F23C7B5D0}" dt="2019-09-26T16:55:42.791" v="1485" actId="1076"/>
          <ac:spMkLst>
            <pc:docMk/>
            <pc:sldMk cId="947795654" sldId="263"/>
            <ac:spMk id="6" creationId="{40E3C0E3-330F-4496-829F-99C110F87AF9}"/>
          </ac:spMkLst>
        </pc:spChg>
        <pc:spChg chg="mod topLvl">
          <ac:chgData name="Troels Mortensen (TRMO) | VIA" userId="48eeef65-5bf8-474b-9082-b56af31dd25e" providerId="ADAL" clId="{C64ACCC6-DAD6-456F-861D-293F23C7B5D0}" dt="2019-09-26T16:55:49.179" v="1488" actId="14100"/>
          <ac:spMkLst>
            <pc:docMk/>
            <pc:sldMk cId="947795654" sldId="263"/>
            <ac:spMk id="7" creationId="{765D4191-D00E-4BE0-BEFF-CD2F284AE6BD}"/>
          </ac:spMkLst>
        </pc:spChg>
        <pc:spChg chg="mod topLvl">
          <ac:chgData name="Troels Mortensen (TRMO) | VIA" userId="48eeef65-5bf8-474b-9082-b56af31dd25e" providerId="ADAL" clId="{C64ACCC6-DAD6-456F-861D-293F23C7B5D0}" dt="2019-09-26T16:55:47.423" v="1487" actId="14100"/>
          <ac:spMkLst>
            <pc:docMk/>
            <pc:sldMk cId="947795654" sldId="263"/>
            <ac:spMk id="8" creationId="{8215CD44-1444-4934-A932-2DDDB2E41597}"/>
          </ac:spMkLst>
        </pc:spChg>
        <pc:spChg chg="mod">
          <ac:chgData name="Troels Mortensen (TRMO) | VIA" userId="48eeef65-5bf8-474b-9082-b56af31dd25e" providerId="ADAL" clId="{C64ACCC6-DAD6-456F-861D-293F23C7B5D0}" dt="2019-09-26T16:56:02.176" v="1493" actId="14100"/>
          <ac:spMkLst>
            <pc:docMk/>
            <pc:sldMk cId="947795654" sldId="263"/>
            <ac:spMk id="10" creationId="{FBBEB899-4662-450B-9567-BE7DF4636EF7}"/>
          </ac:spMkLst>
        </pc:spChg>
        <pc:spChg chg="mod">
          <ac:chgData name="Troels Mortensen (TRMO) | VIA" userId="48eeef65-5bf8-474b-9082-b56af31dd25e" providerId="ADAL" clId="{C64ACCC6-DAD6-456F-861D-293F23C7B5D0}" dt="2019-09-26T16:56:00.449" v="1492" actId="14100"/>
          <ac:spMkLst>
            <pc:docMk/>
            <pc:sldMk cId="947795654" sldId="263"/>
            <ac:spMk id="11" creationId="{B492D528-6B6B-428A-A9E2-61518D46BF97}"/>
          </ac:spMkLst>
        </pc:spChg>
        <pc:spChg chg="mod">
          <ac:chgData name="Troels Mortensen (TRMO) | VIA" userId="48eeef65-5bf8-474b-9082-b56af31dd25e" providerId="ADAL" clId="{C64ACCC6-DAD6-456F-861D-293F23C7B5D0}" dt="2019-09-26T16:55:58.481" v="1491" actId="14100"/>
          <ac:spMkLst>
            <pc:docMk/>
            <pc:sldMk cId="947795654" sldId="263"/>
            <ac:spMk id="12" creationId="{065359DE-474C-4482-9AB8-8092E80E9CAE}"/>
          </ac:spMkLst>
        </pc:spChg>
        <pc:spChg chg="add del mod">
          <ac:chgData name="Troels Mortensen (TRMO) | VIA" userId="48eeef65-5bf8-474b-9082-b56af31dd25e" providerId="ADAL" clId="{C64ACCC6-DAD6-456F-861D-293F23C7B5D0}" dt="2019-09-26T16:55:34.380" v="1482" actId="478"/>
          <ac:spMkLst>
            <pc:docMk/>
            <pc:sldMk cId="947795654" sldId="263"/>
            <ac:spMk id="14" creationId="{0F18C404-A1CC-4D7A-A86D-8082B7781E29}"/>
          </ac:spMkLst>
        </pc:spChg>
        <pc:spChg chg="add del">
          <ac:chgData name="Troels Mortensen (TRMO) | VIA" userId="48eeef65-5bf8-474b-9082-b56af31dd25e" providerId="ADAL" clId="{C64ACCC6-DAD6-456F-861D-293F23C7B5D0}" dt="2019-09-26T20:01:22.267" v="24864" actId="478"/>
          <ac:spMkLst>
            <pc:docMk/>
            <pc:sldMk cId="947795654" sldId="263"/>
            <ac:spMk id="16" creationId="{722085B1-33B1-460F-8D90-7A7C61657381}"/>
          </ac:spMkLst>
        </pc:spChg>
        <pc:grpChg chg="del mod">
          <ac:chgData name="Troels Mortensen (TRMO) | VIA" userId="48eeef65-5bf8-474b-9082-b56af31dd25e" providerId="ADAL" clId="{C64ACCC6-DAD6-456F-861D-293F23C7B5D0}" dt="2019-09-26T16:55:40.249" v="1484" actId="165"/>
          <ac:grpSpMkLst>
            <pc:docMk/>
            <pc:sldMk cId="947795654" sldId="263"/>
            <ac:grpSpMk id="4" creationId="{D5A6A285-9978-4643-8B89-8569D3E382FE}"/>
          </ac:grpSpMkLst>
        </pc:grpChg>
        <pc:grpChg chg="add mod">
          <ac:chgData name="Troels Mortensen (TRMO) | VIA" userId="48eeef65-5bf8-474b-9082-b56af31dd25e" providerId="ADAL" clId="{C64ACCC6-DAD6-456F-861D-293F23C7B5D0}" dt="2019-09-26T16:55:52.462" v="1489" actId="1076"/>
          <ac:grpSpMkLst>
            <pc:docMk/>
            <pc:sldMk cId="947795654" sldId="263"/>
            <ac:grpSpMk id="9" creationId="{8A3FFCAA-ED56-4B9A-9898-B34B0A86B661}"/>
          </ac:grpSpMkLst>
        </pc:grpChg>
        <pc:picChg chg="del">
          <ac:chgData name="Troels Mortensen (TRMO) | VIA" userId="48eeef65-5bf8-474b-9082-b56af31dd25e" providerId="ADAL" clId="{C64ACCC6-DAD6-456F-861D-293F23C7B5D0}" dt="2019-09-26T16:55:27.961" v="1478" actId="478"/>
          <ac:picMkLst>
            <pc:docMk/>
            <pc:sldMk cId="947795654" sldId="263"/>
            <ac:picMk id="5" creationId="{C199C382-D4C6-4ED6-AFC4-C37AB7493D77}"/>
          </ac:picMkLst>
        </pc:picChg>
        <pc:picChg chg="add del ord">
          <ac:chgData name="Troels Mortensen (TRMO) | VIA" userId="48eeef65-5bf8-474b-9082-b56af31dd25e" providerId="ADAL" clId="{C64ACCC6-DAD6-456F-861D-293F23C7B5D0}" dt="2019-09-26T17:16:25.725" v="3483" actId="478"/>
          <ac:picMkLst>
            <pc:docMk/>
            <pc:sldMk cId="947795654" sldId="263"/>
            <ac:picMk id="13" creationId="{B45DDB19-E1BE-4EAE-911A-21CBBC0710CE}"/>
          </ac:picMkLst>
        </pc:picChg>
        <pc:picChg chg="add del ord">
          <ac:chgData name="Troels Mortensen (TRMO) | VIA" userId="48eeef65-5bf8-474b-9082-b56af31dd25e" providerId="ADAL" clId="{C64ACCC6-DAD6-456F-861D-293F23C7B5D0}" dt="2019-09-26T20:00:46.923" v="24861" actId="478"/>
          <ac:picMkLst>
            <pc:docMk/>
            <pc:sldMk cId="947795654" sldId="263"/>
            <ac:picMk id="15" creationId="{F0BB2BAE-8167-4403-A243-733D989FA03D}"/>
          </ac:picMkLst>
        </pc:picChg>
        <pc:picChg chg="add ord">
          <ac:chgData name="Troels Mortensen (TRMO) | VIA" userId="48eeef65-5bf8-474b-9082-b56af31dd25e" providerId="ADAL" clId="{C64ACCC6-DAD6-456F-861D-293F23C7B5D0}" dt="2019-09-26T20:01:19.442" v="24863" actId="167"/>
          <ac:picMkLst>
            <pc:docMk/>
            <pc:sldMk cId="947795654" sldId="263"/>
            <ac:picMk id="17" creationId="{C3CC11BC-86E5-4922-BB77-0786ECC219E7}"/>
          </ac:picMkLst>
        </pc:picChg>
      </pc:sldChg>
      <pc:sldChg chg="addSp delSp modSp add">
        <pc:chgData name="Troels Mortensen (TRMO) | VIA" userId="48eeef65-5bf8-474b-9082-b56af31dd25e" providerId="ADAL" clId="{C64ACCC6-DAD6-456F-861D-293F23C7B5D0}" dt="2019-09-26T20:01:30.166" v="24867" actId="167"/>
        <pc:sldMkLst>
          <pc:docMk/>
          <pc:sldMk cId="1995320963" sldId="264"/>
        </pc:sldMkLst>
        <pc:spChg chg="del">
          <ac:chgData name="Troels Mortensen (TRMO) | VIA" userId="48eeef65-5bf8-474b-9082-b56af31dd25e" providerId="ADAL" clId="{C64ACCC6-DAD6-456F-861D-293F23C7B5D0}" dt="2019-09-26T16:53:50.541" v="1406" actId="478"/>
          <ac:spMkLst>
            <pc:docMk/>
            <pc:sldMk cId="1995320963" sldId="264"/>
            <ac:spMk id="2" creationId="{A68029B3-7894-473A-AEBF-E2EC6F401339}"/>
          </ac:spMkLst>
        </pc:spChg>
        <pc:spChg chg="add mod">
          <ac:chgData name="Troels Mortensen (TRMO) | VIA" userId="48eeef65-5bf8-474b-9082-b56af31dd25e" providerId="ADAL" clId="{C64ACCC6-DAD6-456F-861D-293F23C7B5D0}" dt="2019-09-26T16:54:03.376" v="1446" actId="1076"/>
          <ac:spMkLst>
            <pc:docMk/>
            <pc:sldMk cId="1995320963" sldId="264"/>
            <ac:spMk id="13" creationId="{558A5040-4F09-4CD2-858C-D0A22B53ECBF}"/>
          </ac:spMkLst>
        </pc:spChg>
        <pc:spChg chg="add mod">
          <ac:chgData name="Troels Mortensen (TRMO) | VIA" userId="48eeef65-5bf8-474b-9082-b56af31dd25e" providerId="ADAL" clId="{C64ACCC6-DAD6-456F-861D-293F23C7B5D0}" dt="2019-09-26T16:53:40.757" v="1405" actId="14100"/>
          <ac:spMkLst>
            <pc:docMk/>
            <pc:sldMk cId="1995320963" sldId="264"/>
            <ac:spMk id="14" creationId="{3F6DACC4-B077-4467-B445-54ED55671DD9}"/>
          </ac:spMkLst>
        </pc:spChg>
        <pc:spChg chg="add mod">
          <ac:chgData name="Troels Mortensen (TRMO) | VIA" userId="48eeef65-5bf8-474b-9082-b56af31dd25e" providerId="ADAL" clId="{C64ACCC6-DAD6-456F-861D-293F23C7B5D0}" dt="2019-09-26T16:54:02.248" v="1445" actId="1035"/>
          <ac:spMkLst>
            <pc:docMk/>
            <pc:sldMk cId="1995320963" sldId="264"/>
            <ac:spMk id="15" creationId="{19B92354-48D1-4C09-91A1-C1452E9E7BAB}"/>
          </ac:spMkLst>
        </pc:spChg>
        <pc:spChg chg="add del mod">
          <ac:chgData name="Troels Mortensen (TRMO) | VIA" userId="48eeef65-5bf8-474b-9082-b56af31dd25e" providerId="ADAL" clId="{C64ACCC6-DAD6-456F-861D-293F23C7B5D0}" dt="2019-09-26T16:53:51.988" v="1407" actId="478"/>
          <ac:spMkLst>
            <pc:docMk/>
            <pc:sldMk cId="1995320963" sldId="264"/>
            <ac:spMk id="18" creationId="{9A504D56-2D1B-4746-9728-C31924EDD56A}"/>
          </ac:spMkLst>
        </pc:spChg>
        <pc:spChg chg="add">
          <ac:chgData name="Troels Mortensen (TRMO) | VIA" userId="48eeef65-5bf8-474b-9082-b56af31dd25e" providerId="ADAL" clId="{C64ACCC6-DAD6-456F-861D-293F23C7B5D0}" dt="2019-09-26T19:09:13.679" v="18461"/>
          <ac:spMkLst>
            <pc:docMk/>
            <pc:sldMk cId="1995320963" sldId="264"/>
            <ac:spMk id="21" creationId="{9C988295-5770-4E80-8E7E-3C66610B34C7}"/>
          </ac:spMkLst>
        </pc:spChg>
        <pc:grpChg chg="del">
          <ac:chgData name="Troels Mortensen (TRMO) | VIA" userId="48eeef65-5bf8-474b-9082-b56af31dd25e" providerId="ADAL" clId="{C64ACCC6-DAD6-456F-861D-293F23C7B5D0}" dt="2019-09-26T16:32:41.799" v="1282" actId="478"/>
          <ac:grpSpMkLst>
            <pc:docMk/>
            <pc:sldMk cId="1995320963" sldId="264"/>
            <ac:grpSpMk id="4" creationId="{D5A6A285-9978-4643-8B89-8569D3E382FE}"/>
          </ac:grpSpMkLst>
        </pc:grpChg>
        <pc:grpChg chg="del">
          <ac:chgData name="Troels Mortensen (TRMO) | VIA" userId="48eeef65-5bf8-474b-9082-b56af31dd25e" providerId="ADAL" clId="{C64ACCC6-DAD6-456F-861D-293F23C7B5D0}" dt="2019-09-26T16:32:40.517" v="1281" actId="478"/>
          <ac:grpSpMkLst>
            <pc:docMk/>
            <pc:sldMk cId="1995320963" sldId="264"/>
            <ac:grpSpMk id="9" creationId="{8A3FFCAA-ED56-4B9A-9898-B34B0A86B661}"/>
          </ac:grpSpMkLst>
        </pc:grpChg>
        <pc:picChg chg="del">
          <ac:chgData name="Troels Mortensen (TRMO) | VIA" userId="48eeef65-5bf8-474b-9082-b56af31dd25e" providerId="ADAL" clId="{C64ACCC6-DAD6-456F-861D-293F23C7B5D0}" dt="2019-09-26T16:53:10.049" v="1396" actId="478"/>
          <ac:picMkLst>
            <pc:docMk/>
            <pc:sldMk cId="1995320963" sldId="264"/>
            <ac:picMk id="5" creationId="{C199C382-D4C6-4ED6-AFC4-C37AB7493D77}"/>
          </ac:picMkLst>
        </pc:picChg>
        <pc:picChg chg="add del mod ord">
          <ac:chgData name="Troels Mortensen (TRMO) | VIA" userId="48eeef65-5bf8-474b-9082-b56af31dd25e" providerId="ADAL" clId="{C64ACCC6-DAD6-456F-861D-293F23C7B5D0}" dt="2019-09-26T17:16:30.954" v="3486" actId="478"/>
          <ac:picMkLst>
            <pc:docMk/>
            <pc:sldMk cId="1995320963" sldId="264"/>
            <ac:picMk id="16" creationId="{5BF04379-F1D8-464F-92D6-CAC514362B3E}"/>
          </ac:picMkLst>
        </pc:picChg>
        <pc:picChg chg="add del">
          <ac:chgData name="Troels Mortensen (TRMO) | VIA" userId="48eeef65-5bf8-474b-9082-b56af31dd25e" providerId="ADAL" clId="{C64ACCC6-DAD6-456F-861D-293F23C7B5D0}" dt="2019-09-26T16:56:08.524" v="1496"/>
          <ac:picMkLst>
            <pc:docMk/>
            <pc:sldMk cId="1995320963" sldId="264"/>
            <ac:picMk id="19" creationId="{0A236409-0D70-4052-8669-D9B35DD92142}"/>
          </ac:picMkLst>
        </pc:picChg>
        <pc:picChg chg="add del ord">
          <ac:chgData name="Troels Mortensen (TRMO) | VIA" userId="48eeef65-5bf8-474b-9082-b56af31dd25e" providerId="ADAL" clId="{C64ACCC6-DAD6-456F-861D-293F23C7B5D0}" dt="2019-09-26T20:01:27.001" v="24865" actId="478"/>
          <ac:picMkLst>
            <pc:docMk/>
            <pc:sldMk cId="1995320963" sldId="264"/>
            <ac:picMk id="20" creationId="{D38F1DAE-4E85-4577-B295-A5F36EE10B9B}"/>
          </ac:picMkLst>
        </pc:picChg>
        <pc:picChg chg="add ord">
          <ac:chgData name="Troels Mortensen (TRMO) | VIA" userId="48eeef65-5bf8-474b-9082-b56af31dd25e" providerId="ADAL" clId="{C64ACCC6-DAD6-456F-861D-293F23C7B5D0}" dt="2019-09-26T20:01:30.166" v="24867" actId="167"/>
          <ac:picMkLst>
            <pc:docMk/>
            <pc:sldMk cId="1995320963" sldId="264"/>
            <ac:picMk id="22" creationId="{9D53E9B5-20B3-47F8-8A91-FD0847CEA8B4}"/>
          </ac:picMkLst>
        </pc:picChg>
      </pc:sldChg>
      <pc:sldChg chg="addSp delSp modSp add">
        <pc:chgData name="Troels Mortensen (TRMO) | VIA" userId="48eeef65-5bf8-474b-9082-b56af31dd25e" providerId="ADAL" clId="{C64ACCC6-DAD6-456F-861D-293F23C7B5D0}" dt="2019-09-26T17:03:29.213" v="2398" actId="1076"/>
        <pc:sldMkLst>
          <pc:docMk/>
          <pc:sldMk cId="1318008902" sldId="265"/>
        </pc:sldMkLst>
        <pc:spChg chg="mod">
          <ac:chgData name="Troels Mortensen (TRMO) | VIA" userId="48eeef65-5bf8-474b-9082-b56af31dd25e" providerId="ADAL" clId="{C64ACCC6-DAD6-456F-861D-293F23C7B5D0}" dt="2019-09-26T17:00:50.224" v="2036" actId="6549"/>
          <ac:spMkLst>
            <pc:docMk/>
            <pc:sldMk cId="1318008902" sldId="265"/>
            <ac:spMk id="3" creationId="{81527BC3-DDD9-4D46-8A62-713A12D8F396}"/>
          </ac:spMkLst>
        </pc:spChg>
        <pc:picChg chg="add del mod ord">
          <ac:chgData name="Troels Mortensen (TRMO) | VIA" userId="48eeef65-5bf8-474b-9082-b56af31dd25e" providerId="ADAL" clId="{C64ACCC6-DAD6-456F-861D-293F23C7B5D0}" dt="2019-09-26T17:03:24.144" v="2394" actId="478"/>
          <ac:picMkLst>
            <pc:docMk/>
            <pc:sldMk cId="1318008902" sldId="265"/>
            <ac:picMk id="4" creationId="{FEE8F05B-127A-406B-A6ED-513FCC0F76CE}"/>
          </ac:picMkLst>
        </pc:picChg>
        <pc:picChg chg="add mod">
          <ac:chgData name="Troels Mortensen (TRMO) | VIA" userId="48eeef65-5bf8-474b-9082-b56af31dd25e" providerId="ADAL" clId="{C64ACCC6-DAD6-456F-861D-293F23C7B5D0}" dt="2019-09-26T17:03:29.213" v="2398" actId="1076"/>
          <ac:picMkLst>
            <pc:docMk/>
            <pc:sldMk cId="1318008902" sldId="265"/>
            <ac:picMk id="7" creationId="{83612A6A-7604-4374-B8F1-26F924D1D07F}"/>
          </ac:picMkLst>
        </pc:picChg>
        <pc:cxnChg chg="add mod">
          <ac:chgData name="Troels Mortensen (TRMO) | VIA" userId="48eeef65-5bf8-474b-9082-b56af31dd25e" providerId="ADAL" clId="{C64ACCC6-DAD6-456F-861D-293F23C7B5D0}" dt="2019-09-26T17:00:53.332" v="2037" actId="11529"/>
          <ac:cxnSpMkLst>
            <pc:docMk/>
            <pc:sldMk cId="1318008902" sldId="265"/>
            <ac:cxnSpMk id="6" creationId="{AD3AD4EA-D05E-4BE6-AC11-38C45A9DA035}"/>
          </ac:cxnSpMkLst>
        </pc:cxnChg>
      </pc:sldChg>
      <pc:sldChg chg="addSp delSp modSp add">
        <pc:chgData name="Troels Mortensen (TRMO) | VIA" userId="48eeef65-5bf8-474b-9082-b56af31dd25e" providerId="ADAL" clId="{C64ACCC6-DAD6-456F-861D-293F23C7B5D0}" dt="2019-09-26T17:06:24.143" v="2664" actId="20577"/>
        <pc:sldMkLst>
          <pc:docMk/>
          <pc:sldMk cId="3997983312" sldId="266"/>
        </pc:sldMkLst>
        <pc:spChg chg="del">
          <ac:chgData name="Troels Mortensen (TRMO) | VIA" userId="48eeef65-5bf8-474b-9082-b56af31dd25e" providerId="ADAL" clId="{C64ACCC6-DAD6-456F-861D-293F23C7B5D0}" dt="2019-09-26T17:01:02.822" v="2039" actId="478"/>
          <ac:spMkLst>
            <pc:docMk/>
            <pc:sldMk cId="3997983312" sldId="266"/>
            <ac:spMk id="2" creationId="{966D68A1-307C-4C7F-B9C8-23EBAF23E126}"/>
          </ac:spMkLst>
        </pc:spChg>
        <pc:spChg chg="mod">
          <ac:chgData name="Troels Mortensen (TRMO) | VIA" userId="48eeef65-5bf8-474b-9082-b56af31dd25e" providerId="ADAL" clId="{C64ACCC6-DAD6-456F-861D-293F23C7B5D0}" dt="2019-09-26T17:05:48.537" v="2540" actId="14100"/>
          <ac:spMkLst>
            <pc:docMk/>
            <pc:sldMk cId="3997983312" sldId="266"/>
            <ac:spMk id="3" creationId="{1FC5A862-80CA-4E6E-AC28-CDE94AE950B1}"/>
          </ac:spMkLst>
        </pc:spChg>
        <pc:spChg chg="add mod">
          <ac:chgData name="Troels Mortensen (TRMO) | VIA" userId="48eeef65-5bf8-474b-9082-b56af31dd25e" providerId="ADAL" clId="{C64ACCC6-DAD6-456F-861D-293F23C7B5D0}" dt="2019-09-26T17:06:24.143" v="2664" actId="20577"/>
          <ac:spMkLst>
            <pc:docMk/>
            <pc:sldMk cId="3997983312" sldId="266"/>
            <ac:spMk id="6" creationId="{C5340BD3-ECE7-44D9-BD34-D2C4B7E26019}"/>
          </ac:spMkLst>
        </pc:spChg>
        <pc:picChg chg="add mod">
          <ac:chgData name="Troels Mortensen (TRMO) | VIA" userId="48eeef65-5bf8-474b-9082-b56af31dd25e" providerId="ADAL" clId="{C64ACCC6-DAD6-456F-861D-293F23C7B5D0}" dt="2019-09-26T17:05:38.942" v="2519" actId="1076"/>
          <ac:picMkLst>
            <pc:docMk/>
            <pc:sldMk cId="3997983312" sldId="266"/>
            <ac:picMk id="5" creationId="{837BE8F3-83DD-4183-B2E9-FC36B50789DC}"/>
          </ac:picMkLst>
        </pc:picChg>
      </pc:sldChg>
      <pc:sldChg chg="addSp modSp add">
        <pc:chgData name="Troels Mortensen (TRMO) | VIA" userId="48eeef65-5bf8-474b-9082-b56af31dd25e" providerId="ADAL" clId="{C64ACCC6-DAD6-456F-861D-293F23C7B5D0}" dt="2019-09-26T17:10:49.055" v="3099" actId="14100"/>
        <pc:sldMkLst>
          <pc:docMk/>
          <pc:sldMk cId="753750847" sldId="267"/>
        </pc:sldMkLst>
        <pc:spChg chg="mod">
          <ac:chgData name="Troels Mortensen (TRMO) | VIA" userId="48eeef65-5bf8-474b-9082-b56af31dd25e" providerId="ADAL" clId="{C64ACCC6-DAD6-456F-861D-293F23C7B5D0}" dt="2019-09-26T17:06:35.006" v="2673" actId="20577"/>
          <ac:spMkLst>
            <pc:docMk/>
            <pc:sldMk cId="753750847" sldId="267"/>
            <ac:spMk id="2" creationId="{A68C9736-2E41-4C20-BA2A-26CCC90E102A}"/>
          </ac:spMkLst>
        </pc:spChg>
        <pc:spChg chg="mod">
          <ac:chgData name="Troels Mortensen (TRMO) | VIA" userId="48eeef65-5bf8-474b-9082-b56af31dd25e" providerId="ADAL" clId="{C64ACCC6-DAD6-456F-861D-293F23C7B5D0}" dt="2019-09-26T17:10:31.563" v="3020" actId="6549"/>
          <ac:spMkLst>
            <pc:docMk/>
            <pc:sldMk cId="753750847" sldId="267"/>
            <ac:spMk id="3" creationId="{027245A6-F763-4EF5-9AFD-61108D48D76F}"/>
          </ac:spMkLst>
        </pc:spChg>
        <pc:spChg chg="add mod">
          <ac:chgData name="Troels Mortensen (TRMO) | VIA" userId="48eeef65-5bf8-474b-9082-b56af31dd25e" providerId="ADAL" clId="{C64ACCC6-DAD6-456F-861D-293F23C7B5D0}" dt="2019-09-26T17:10:49.055" v="3099" actId="14100"/>
          <ac:spMkLst>
            <pc:docMk/>
            <pc:sldMk cId="753750847" sldId="267"/>
            <ac:spMk id="5" creationId="{1CC92D8E-B288-4ECA-AEE7-13A4798FC472}"/>
          </ac:spMkLst>
        </pc:spChg>
        <pc:picChg chg="add mod">
          <ac:chgData name="Troels Mortensen (TRMO) | VIA" userId="48eeef65-5bf8-474b-9082-b56af31dd25e" providerId="ADAL" clId="{C64ACCC6-DAD6-456F-861D-293F23C7B5D0}" dt="2019-09-26T17:07:53.749" v="2806" actId="1076"/>
          <ac:picMkLst>
            <pc:docMk/>
            <pc:sldMk cId="753750847" sldId="267"/>
            <ac:picMk id="4" creationId="{A961D539-9E2B-4336-957E-2BD652B5F201}"/>
          </ac:picMkLst>
        </pc:picChg>
      </pc:sldChg>
      <pc:sldChg chg="addSp delSp modSp add">
        <pc:chgData name="Troels Mortensen (TRMO) | VIA" userId="48eeef65-5bf8-474b-9082-b56af31dd25e" providerId="ADAL" clId="{C64ACCC6-DAD6-456F-861D-293F23C7B5D0}" dt="2019-09-26T17:19:06.686" v="3760" actId="20577"/>
        <pc:sldMkLst>
          <pc:docMk/>
          <pc:sldMk cId="2997302656" sldId="268"/>
        </pc:sldMkLst>
        <pc:spChg chg="del">
          <ac:chgData name="Troels Mortensen (TRMO) | VIA" userId="48eeef65-5bf8-474b-9082-b56af31dd25e" providerId="ADAL" clId="{C64ACCC6-DAD6-456F-861D-293F23C7B5D0}" dt="2019-09-26T17:11:52.036" v="3104"/>
          <ac:spMkLst>
            <pc:docMk/>
            <pc:sldMk cId="2997302656" sldId="268"/>
            <ac:spMk id="2" creationId="{67FF9C78-361D-40EA-A914-A465837FD9EC}"/>
          </ac:spMkLst>
        </pc:spChg>
        <pc:spChg chg="del">
          <ac:chgData name="Troels Mortensen (TRMO) | VIA" userId="48eeef65-5bf8-474b-9082-b56af31dd25e" providerId="ADAL" clId="{C64ACCC6-DAD6-456F-861D-293F23C7B5D0}" dt="2019-09-26T17:11:52.036" v="3104"/>
          <ac:spMkLst>
            <pc:docMk/>
            <pc:sldMk cId="2997302656" sldId="268"/>
            <ac:spMk id="3" creationId="{218B28AF-AAA2-4E84-96D0-FD69B8F55468}"/>
          </ac:spMkLst>
        </pc:spChg>
        <pc:spChg chg="add mod">
          <ac:chgData name="Troels Mortensen (TRMO) | VIA" userId="48eeef65-5bf8-474b-9082-b56af31dd25e" providerId="ADAL" clId="{C64ACCC6-DAD6-456F-861D-293F23C7B5D0}" dt="2019-09-26T17:18:19.389" v="3560" actId="14100"/>
          <ac:spMkLst>
            <pc:docMk/>
            <pc:sldMk cId="2997302656" sldId="268"/>
            <ac:spMk id="4" creationId="{B513FA43-C113-4B71-BFA0-4A62A394155E}"/>
          </ac:spMkLst>
        </pc:spChg>
        <pc:spChg chg="add mod">
          <ac:chgData name="Troels Mortensen (TRMO) | VIA" userId="48eeef65-5bf8-474b-9082-b56af31dd25e" providerId="ADAL" clId="{C64ACCC6-DAD6-456F-861D-293F23C7B5D0}" dt="2019-09-26T17:19:06.686" v="3760" actId="20577"/>
          <ac:spMkLst>
            <pc:docMk/>
            <pc:sldMk cId="2997302656" sldId="268"/>
            <ac:spMk id="6" creationId="{C320AC4F-49FC-408D-8579-808EFF3B8F41}"/>
          </ac:spMkLst>
        </pc:spChg>
        <pc:picChg chg="add mod">
          <ac:chgData name="Troels Mortensen (TRMO) | VIA" userId="48eeef65-5bf8-474b-9082-b56af31dd25e" providerId="ADAL" clId="{C64ACCC6-DAD6-456F-861D-293F23C7B5D0}" dt="2019-09-26T17:18:15.118" v="3557" actId="1076"/>
          <ac:picMkLst>
            <pc:docMk/>
            <pc:sldMk cId="2997302656" sldId="268"/>
            <ac:picMk id="5" creationId="{9BCA8C62-BC04-4E2D-84C4-7BBABB977395}"/>
          </ac:picMkLst>
        </pc:picChg>
      </pc:sldChg>
      <pc:sldChg chg="addSp modSp add">
        <pc:chgData name="Troels Mortensen (TRMO) | VIA" userId="48eeef65-5bf8-474b-9082-b56af31dd25e" providerId="ADAL" clId="{C64ACCC6-DAD6-456F-861D-293F23C7B5D0}" dt="2019-09-26T17:25:16.980" v="4368" actId="20577"/>
        <pc:sldMkLst>
          <pc:docMk/>
          <pc:sldMk cId="3554187851" sldId="269"/>
        </pc:sldMkLst>
        <pc:spChg chg="mod">
          <ac:chgData name="Troels Mortensen (TRMO) | VIA" userId="48eeef65-5bf8-474b-9082-b56af31dd25e" providerId="ADAL" clId="{C64ACCC6-DAD6-456F-861D-293F23C7B5D0}" dt="2019-09-26T17:24:39.885" v="4230" actId="115"/>
          <ac:spMkLst>
            <pc:docMk/>
            <pc:sldMk cId="3554187851" sldId="269"/>
            <ac:spMk id="4" creationId="{B513FA43-C113-4B71-BFA0-4A62A394155E}"/>
          </ac:spMkLst>
        </pc:spChg>
        <pc:spChg chg="mod">
          <ac:chgData name="Troels Mortensen (TRMO) | VIA" userId="48eeef65-5bf8-474b-9082-b56af31dd25e" providerId="ADAL" clId="{C64ACCC6-DAD6-456F-861D-293F23C7B5D0}" dt="2019-09-26T17:19:16.457" v="3762" actId="6549"/>
          <ac:spMkLst>
            <pc:docMk/>
            <pc:sldMk cId="3554187851" sldId="269"/>
            <ac:spMk id="6" creationId="{C320AC4F-49FC-408D-8579-808EFF3B8F41}"/>
          </ac:spMkLst>
        </pc:spChg>
        <pc:spChg chg="add mod">
          <ac:chgData name="Troels Mortensen (TRMO) | VIA" userId="48eeef65-5bf8-474b-9082-b56af31dd25e" providerId="ADAL" clId="{C64ACCC6-DAD6-456F-861D-293F23C7B5D0}" dt="2019-09-26T17:25:16.980" v="4368" actId="20577"/>
          <ac:spMkLst>
            <pc:docMk/>
            <pc:sldMk cId="3554187851" sldId="269"/>
            <ac:spMk id="7" creationId="{48405B8B-4754-4F2A-972A-8A99D4905D7A}"/>
          </ac:spMkLst>
        </pc:spChg>
        <pc:picChg chg="add mod">
          <ac:chgData name="Troels Mortensen (TRMO) | VIA" userId="48eeef65-5bf8-474b-9082-b56af31dd25e" providerId="ADAL" clId="{C64ACCC6-DAD6-456F-861D-293F23C7B5D0}" dt="2019-09-26T17:23:10.218" v="4016" actId="1076"/>
          <ac:picMkLst>
            <pc:docMk/>
            <pc:sldMk cId="3554187851" sldId="269"/>
            <ac:picMk id="2" creationId="{63F4A524-9F9F-4EBD-8A82-7C01330BB339}"/>
          </ac:picMkLst>
        </pc:picChg>
      </pc:sldChg>
      <pc:sldChg chg="addSp modSp add">
        <pc:chgData name="Troels Mortensen (TRMO) | VIA" userId="48eeef65-5bf8-474b-9082-b56af31dd25e" providerId="ADAL" clId="{C64ACCC6-DAD6-456F-861D-293F23C7B5D0}" dt="2019-09-26T17:28:28.442" v="4850" actId="20577"/>
        <pc:sldMkLst>
          <pc:docMk/>
          <pc:sldMk cId="7881781" sldId="270"/>
        </pc:sldMkLst>
        <pc:spChg chg="mod">
          <ac:chgData name="Troels Mortensen (TRMO) | VIA" userId="48eeef65-5bf8-474b-9082-b56af31dd25e" providerId="ADAL" clId="{C64ACCC6-DAD6-456F-861D-293F23C7B5D0}" dt="2019-09-26T17:26:18.868" v="4479" actId="1076"/>
          <ac:spMkLst>
            <pc:docMk/>
            <pc:sldMk cId="7881781" sldId="270"/>
            <ac:spMk id="2" creationId="{2ED6F850-79E8-48DF-BB93-B78AF3AC6D04}"/>
          </ac:spMkLst>
        </pc:spChg>
        <pc:spChg chg="add mod">
          <ac:chgData name="Troels Mortensen (TRMO) | VIA" userId="48eeef65-5bf8-474b-9082-b56af31dd25e" providerId="ADAL" clId="{C64ACCC6-DAD6-456F-861D-293F23C7B5D0}" dt="2019-09-26T17:26:15.277" v="4476" actId="20577"/>
          <ac:spMkLst>
            <pc:docMk/>
            <pc:sldMk cId="7881781" sldId="270"/>
            <ac:spMk id="4" creationId="{360E1FB4-2D78-4031-A726-081557F0F6E9}"/>
          </ac:spMkLst>
        </pc:spChg>
        <pc:spChg chg="add mod">
          <ac:chgData name="Troels Mortensen (TRMO) | VIA" userId="48eeef65-5bf8-474b-9082-b56af31dd25e" providerId="ADAL" clId="{C64ACCC6-DAD6-456F-861D-293F23C7B5D0}" dt="2019-09-26T17:26:37.734" v="4521" actId="404"/>
          <ac:spMkLst>
            <pc:docMk/>
            <pc:sldMk cId="7881781" sldId="270"/>
            <ac:spMk id="5" creationId="{66699D1D-A77F-42CF-A8D2-51CF53BCB226}"/>
          </ac:spMkLst>
        </pc:spChg>
        <pc:spChg chg="add mod">
          <ac:chgData name="Troels Mortensen (TRMO) | VIA" userId="48eeef65-5bf8-474b-9082-b56af31dd25e" providerId="ADAL" clId="{C64ACCC6-DAD6-456F-861D-293F23C7B5D0}" dt="2019-09-26T17:26:47.827" v="4549" actId="20577"/>
          <ac:spMkLst>
            <pc:docMk/>
            <pc:sldMk cId="7881781" sldId="270"/>
            <ac:spMk id="6" creationId="{6F113C4E-3CDC-4BA9-9E58-A2351E392B5C}"/>
          </ac:spMkLst>
        </pc:spChg>
        <pc:spChg chg="add mod">
          <ac:chgData name="Troels Mortensen (TRMO) | VIA" userId="48eeef65-5bf8-474b-9082-b56af31dd25e" providerId="ADAL" clId="{C64ACCC6-DAD6-456F-861D-293F23C7B5D0}" dt="2019-09-26T17:27:10.969" v="4608" actId="14100"/>
          <ac:spMkLst>
            <pc:docMk/>
            <pc:sldMk cId="7881781" sldId="270"/>
            <ac:spMk id="7" creationId="{023D154B-9BA4-4DBF-B940-94E86C9CA345}"/>
          </ac:spMkLst>
        </pc:spChg>
        <pc:spChg chg="add mod">
          <ac:chgData name="Troels Mortensen (TRMO) | VIA" userId="48eeef65-5bf8-474b-9082-b56af31dd25e" providerId="ADAL" clId="{C64ACCC6-DAD6-456F-861D-293F23C7B5D0}" dt="2019-09-26T17:27:47.509" v="4735" actId="14100"/>
          <ac:spMkLst>
            <pc:docMk/>
            <pc:sldMk cId="7881781" sldId="270"/>
            <ac:spMk id="8" creationId="{4F264E68-4246-46E1-A36F-CAAA8664775F}"/>
          </ac:spMkLst>
        </pc:spChg>
        <pc:spChg chg="add mod">
          <ac:chgData name="Troels Mortensen (TRMO) | VIA" userId="48eeef65-5bf8-474b-9082-b56af31dd25e" providerId="ADAL" clId="{C64ACCC6-DAD6-456F-861D-293F23C7B5D0}" dt="2019-09-26T17:27:59.181" v="4771" actId="14100"/>
          <ac:spMkLst>
            <pc:docMk/>
            <pc:sldMk cId="7881781" sldId="270"/>
            <ac:spMk id="9" creationId="{EABAA4CD-7D26-49D5-9156-EA9E67ECDE91}"/>
          </ac:spMkLst>
        </pc:spChg>
        <pc:spChg chg="add mod">
          <ac:chgData name="Troels Mortensen (TRMO) | VIA" userId="48eeef65-5bf8-474b-9082-b56af31dd25e" providerId="ADAL" clId="{C64ACCC6-DAD6-456F-861D-293F23C7B5D0}" dt="2019-09-26T17:28:13.997" v="4809" actId="20577"/>
          <ac:spMkLst>
            <pc:docMk/>
            <pc:sldMk cId="7881781" sldId="270"/>
            <ac:spMk id="10" creationId="{FC466B83-083F-4874-BDBF-F0A19EE001ED}"/>
          </ac:spMkLst>
        </pc:spChg>
        <pc:spChg chg="add mod">
          <ac:chgData name="Troels Mortensen (TRMO) | VIA" userId="48eeef65-5bf8-474b-9082-b56af31dd25e" providerId="ADAL" clId="{C64ACCC6-DAD6-456F-861D-293F23C7B5D0}" dt="2019-09-26T17:28:28.442" v="4850" actId="20577"/>
          <ac:spMkLst>
            <pc:docMk/>
            <pc:sldMk cId="7881781" sldId="270"/>
            <ac:spMk id="11" creationId="{BA0929F5-7C30-499D-AAF8-82A4A00773F0}"/>
          </ac:spMkLst>
        </pc:spChg>
        <pc:picChg chg="add mod">
          <ac:chgData name="Troels Mortensen (TRMO) | VIA" userId="48eeef65-5bf8-474b-9082-b56af31dd25e" providerId="ADAL" clId="{C64ACCC6-DAD6-456F-861D-293F23C7B5D0}" dt="2019-09-26T17:26:07.435" v="4457" actId="1076"/>
          <ac:picMkLst>
            <pc:docMk/>
            <pc:sldMk cId="7881781" sldId="270"/>
            <ac:picMk id="3" creationId="{9FA914A2-EA27-415C-9BCF-847A09D7D8AE}"/>
          </ac:picMkLst>
        </pc:picChg>
      </pc:sldChg>
      <pc:sldChg chg="add del">
        <pc:chgData name="Troels Mortensen (TRMO) | VIA" userId="48eeef65-5bf8-474b-9082-b56af31dd25e" providerId="ADAL" clId="{C64ACCC6-DAD6-456F-861D-293F23C7B5D0}" dt="2019-09-26T17:25:24.288" v="4370"/>
        <pc:sldMkLst>
          <pc:docMk/>
          <pc:sldMk cId="2010348767" sldId="270"/>
        </pc:sldMkLst>
      </pc:sldChg>
      <pc:sldChg chg="add del">
        <pc:chgData name="Troels Mortensen (TRMO) | VIA" userId="48eeef65-5bf8-474b-9082-b56af31dd25e" providerId="ADAL" clId="{C64ACCC6-DAD6-456F-861D-293F23C7B5D0}" dt="2019-09-26T17:28:42.444" v="4852" actId="47"/>
        <pc:sldMkLst>
          <pc:docMk/>
          <pc:sldMk cId="309324201" sldId="271"/>
        </pc:sldMkLst>
      </pc:sldChg>
      <pc:sldChg chg="addSp delSp modSp add">
        <pc:chgData name="Troels Mortensen (TRMO) | VIA" userId="48eeef65-5bf8-474b-9082-b56af31dd25e" providerId="ADAL" clId="{C64ACCC6-DAD6-456F-861D-293F23C7B5D0}" dt="2019-09-26T20:01:39.286" v="24870" actId="167"/>
        <pc:sldMkLst>
          <pc:docMk/>
          <pc:sldMk cId="962147659" sldId="271"/>
        </pc:sldMkLst>
        <pc:spChg chg="add mod">
          <ac:chgData name="Troels Mortensen (TRMO) | VIA" userId="48eeef65-5bf8-474b-9082-b56af31dd25e" providerId="ADAL" clId="{C64ACCC6-DAD6-456F-861D-293F23C7B5D0}" dt="2019-09-26T17:28:56.740" v="4881" actId="20577"/>
          <ac:spMkLst>
            <pc:docMk/>
            <pc:sldMk cId="962147659" sldId="271"/>
            <ac:spMk id="4" creationId="{04FDA648-CB38-40DA-AE7C-36CCBF7D9386}"/>
          </ac:spMkLst>
        </pc:spChg>
        <pc:spChg chg="add mod">
          <ac:chgData name="Troels Mortensen (TRMO) | VIA" userId="48eeef65-5bf8-474b-9082-b56af31dd25e" providerId="ADAL" clId="{C64ACCC6-DAD6-456F-861D-293F23C7B5D0}" dt="2019-09-26T17:29:09.692" v="4885" actId="1582"/>
          <ac:spMkLst>
            <pc:docMk/>
            <pc:sldMk cId="962147659" sldId="271"/>
            <ac:spMk id="5" creationId="{FA26FA01-2C7F-4871-AF13-C926D82027CB}"/>
          </ac:spMkLst>
        </pc:spChg>
        <pc:spChg chg="add">
          <ac:chgData name="Troels Mortensen (TRMO) | VIA" userId="48eeef65-5bf8-474b-9082-b56af31dd25e" providerId="ADAL" clId="{C64ACCC6-DAD6-456F-861D-293F23C7B5D0}" dt="2019-09-26T19:09:10.207" v="18460"/>
          <ac:spMkLst>
            <pc:docMk/>
            <pc:sldMk cId="962147659" sldId="271"/>
            <ac:spMk id="6" creationId="{F035BF1D-C9BE-4D05-B04F-F55D1360E164}"/>
          </ac:spMkLst>
        </pc:spChg>
        <pc:picChg chg="add del">
          <ac:chgData name="Troels Mortensen (TRMO) | VIA" userId="48eeef65-5bf8-474b-9082-b56af31dd25e" providerId="ADAL" clId="{C64ACCC6-DAD6-456F-861D-293F23C7B5D0}" dt="2019-09-26T20:01:36.264" v="24868" actId="478"/>
          <ac:picMkLst>
            <pc:docMk/>
            <pc:sldMk cId="962147659" sldId="271"/>
            <ac:picMk id="3" creationId="{464913B1-9A7C-488D-BDEF-1F8D42C3EE96}"/>
          </ac:picMkLst>
        </pc:picChg>
        <pc:picChg chg="add ord">
          <ac:chgData name="Troels Mortensen (TRMO) | VIA" userId="48eeef65-5bf8-474b-9082-b56af31dd25e" providerId="ADAL" clId="{C64ACCC6-DAD6-456F-861D-293F23C7B5D0}" dt="2019-09-26T20:01:39.286" v="24870" actId="167"/>
          <ac:picMkLst>
            <pc:docMk/>
            <pc:sldMk cId="962147659" sldId="271"/>
            <ac:picMk id="7" creationId="{3C91C1EF-2A63-48A1-A9D9-24E8C4948F6A}"/>
          </ac:picMkLst>
        </pc:picChg>
      </pc:sldChg>
      <pc:sldChg chg="addSp modSp add">
        <pc:chgData name="Troels Mortensen (TRMO) | VIA" userId="48eeef65-5bf8-474b-9082-b56af31dd25e" providerId="ADAL" clId="{C64ACCC6-DAD6-456F-861D-293F23C7B5D0}" dt="2019-09-26T17:42:50.248" v="7021" actId="12"/>
        <pc:sldMkLst>
          <pc:docMk/>
          <pc:sldMk cId="994001985" sldId="272"/>
        </pc:sldMkLst>
        <pc:spChg chg="mod">
          <ac:chgData name="Troels Mortensen (TRMO) | VIA" userId="48eeef65-5bf8-474b-9082-b56af31dd25e" providerId="ADAL" clId="{C64ACCC6-DAD6-456F-861D-293F23C7B5D0}" dt="2019-09-26T17:42:50.248" v="7021" actId="12"/>
          <ac:spMkLst>
            <pc:docMk/>
            <pc:sldMk cId="994001985" sldId="272"/>
            <ac:spMk id="2" creationId="{A172CF16-2210-453F-97CF-E829FDAC58FF}"/>
          </ac:spMkLst>
        </pc:spChg>
        <pc:picChg chg="add mod">
          <ac:chgData name="Troels Mortensen (TRMO) | VIA" userId="48eeef65-5bf8-474b-9082-b56af31dd25e" providerId="ADAL" clId="{C64ACCC6-DAD6-456F-861D-293F23C7B5D0}" dt="2019-09-26T17:30:24.850" v="5037" actId="1076"/>
          <ac:picMkLst>
            <pc:docMk/>
            <pc:sldMk cId="994001985" sldId="272"/>
            <ac:picMk id="3" creationId="{D443006E-8A3F-4C14-BDC9-19DBD19AC406}"/>
          </ac:picMkLst>
        </pc:picChg>
      </pc:sldChg>
      <pc:sldChg chg="addSp modSp add">
        <pc:chgData name="Troels Mortensen (TRMO) | VIA" userId="48eeef65-5bf8-474b-9082-b56af31dd25e" providerId="ADAL" clId="{C64ACCC6-DAD6-456F-861D-293F23C7B5D0}" dt="2019-09-26T17:42:54.277" v="7022" actId="12"/>
        <pc:sldMkLst>
          <pc:docMk/>
          <pc:sldMk cId="3000971898" sldId="273"/>
        </pc:sldMkLst>
        <pc:spChg chg="mod">
          <ac:chgData name="Troels Mortensen (TRMO) | VIA" userId="48eeef65-5bf8-474b-9082-b56af31dd25e" providerId="ADAL" clId="{C64ACCC6-DAD6-456F-861D-293F23C7B5D0}" dt="2019-09-26T17:42:54.277" v="7022" actId="12"/>
          <ac:spMkLst>
            <pc:docMk/>
            <pc:sldMk cId="3000971898" sldId="273"/>
            <ac:spMk id="2" creationId="{B4661F39-14D4-4DA4-BB42-D0B198D4F468}"/>
          </ac:spMkLst>
        </pc:spChg>
        <pc:picChg chg="add mod">
          <ac:chgData name="Troels Mortensen (TRMO) | VIA" userId="48eeef65-5bf8-474b-9082-b56af31dd25e" providerId="ADAL" clId="{C64ACCC6-DAD6-456F-861D-293F23C7B5D0}" dt="2019-09-26T17:33:01.767" v="5462" actId="1076"/>
          <ac:picMkLst>
            <pc:docMk/>
            <pc:sldMk cId="3000971898" sldId="273"/>
            <ac:picMk id="3" creationId="{3C9DF8E2-055D-4492-BAB8-4E1B4F734637}"/>
          </ac:picMkLst>
        </pc:picChg>
        <pc:picChg chg="add mod">
          <ac:chgData name="Troels Mortensen (TRMO) | VIA" userId="48eeef65-5bf8-474b-9082-b56af31dd25e" providerId="ADAL" clId="{C64ACCC6-DAD6-456F-861D-293F23C7B5D0}" dt="2019-09-26T17:37:00.122" v="5972" actId="1076"/>
          <ac:picMkLst>
            <pc:docMk/>
            <pc:sldMk cId="3000971898" sldId="273"/>
            <ac:picMk id="4" creationId="{5A95A313-69AC-4A95-810F-44C646E54B15}"/>
          </ac:picMkLst>
        </pc:picChg>
      </pc:sldChg>
      <pc:sldChg chg="addSp modSp add">
        <pc:chgData name="Troels Mortensen (TRMO) | VIA" userId="48eeef65-5bf8-474b-9082-b56af31dd25e" providerId="ADAL" clId="{C64ACCC6-DAD6-456F-861D-293F23C7B5D0}" dt="2019-09-26T17:39:19.193" v="6465" actId="20577"/>
        <pc:sldMkLst>
          <pc:docMk/>
          <pc:sldMk cId="3814865196" sldId="274"/>
        </pc:sldMkLst>
        <pc:spChg chg="mod">
          <ac:chgData name="Troels Mortensen (TRMO) | VIA" userId="48eeef65-5bf8-474b-9082-b56af31dd25e" providerId="ADAL" clId="{C64ACCC6-DAD6-456F-861D-293F23C7B5D0}" dt="2019-09-26T17:39:19.193" v="6465" actId="20577"/>
          <ac:spMkLst>
            <pc:docMk/>
            <pc:sldMk cId="3814865196" sldId="274"/>
            <ac:spMk id="2" creationId="{B9ABC545-5C47-40BA-94CF-D21840732C90}"/>
          </ac:spMkLst>
        </pc:spChg>
        <pc:picChg chg="add mod">
          <ac:chgData name="Troels Mortensen (TRMO) | VIA" userId="48eeef65-5bf8-474b-9082-b56af31dd25e" providerId="ADAL" clId="{C64ACCC6-DAD6-456F-861D-293F23C7B5D0}" dt="2019-09-26T17:38:24.202" v="6176" actId="14100"/>
          <ac:picMkLst>
            <pc:docMk/>
            <pc:sldMk cId="3814865196" sldId="274"/>
            <ac:picMk id="3" creationId="{1482E11F-4991-4E30-9E72-366873DFFB84}"/>
          </ac:picMkLst>
        </pc:picChg>
      </pc:sldChg>
      <pc:sldChg chg="addSp modSp add">
        <pc:chgData name="Troels Mortensen (TRMO) | VIA" userId="48eeef65-5bf8-474b-9082-b56af31dd25e" providerId="ADAL" clId="{C64ACCC6-DAD6-456F-861D-293F23C7B5D0}" dt="2019-09-26T17:42:59.836" v="7023" actId="12"/>
        <pc:sldMkLst>
          <pc:docMk/>
          <pc:sldMk cId="3000111047" sldId="275"/>
        </pc:sldMkLst>
        <pc:spChg chg="mod">
          <ac:chgData name="Troels Mortensen (TRMO) | VIA" userId="48eeef65-5bf8-474b-9082-b56af31dd25e" providerId="ADAL" clId="{C64ACCC6-DAD6-456F-861D-293F23C7B5D0}" dt="2019-09-26T17:42:59.836" v="7023" actId="12"/>
          <ac:spMkLst>
            <pc:docMk/>
            <pc:sldMk cId="3000111047" sldId="275"/>
            <ac:spMk id="2" creationId="{D052CB11-2240-43C4-B5A3-EC857CE32A2C}"/>
          </ac:spMkLst>
        </pc:spChg>
        <pc:picChg chg="add mod">
          <ac:chgData name="Troels Mortensen (TRMO) | VIA" userId="48eeef65-5bf8-474b-9082-b56af31dd25e" providerId="ADAL" clId="{C64ACCC6-DAD6-456F-861D-293F23C7B5D0}" dt="2019-09-26T17:42:38.176" v="7020" actId="1076"/>
          <ac:picMkLst>
            <pc:docMk/>
            <pc:sldMk cId="3000111047" sldId="275"/>
            <ac:picMk id="3" creationId="{1F4B83E9-7D60-43F9-B0A6-555E341F37B3}"/>
          </ac:picMkLst>
        </pc:picChg>
      </pc:sldChg>
      <pc:sldChg chg="addSp modSp add">
        <pc:chgData name="Troels Mortensen (TRMO) | VIA" userId="48eeef65-5bf8-474b-9082-b56af31dd25e" providerId="ADAL" clId="{C64ACCC6-DAD6-456F-861D-293F23C7B5D0}" dt="2019-09-26T17:45:57.706" v="7461" actId="14100"/>
        <pc:sldMkLst>
          <pc:docMk/>
          <pc:sldMk cId="1000447928" sldId="276"/>
        </pc:sldMkLst>
        <pc:spChg chg="mod">
          <ac:chgData name="Troels Mortensen (TRMO) | VIA" userId="48eeef65-5bf8-474b-9082-b56af31dd25e" providerId="ADAL" clId="{C64ACCC6-DAD6-456F-861D-293F23C7B5D0}" dt="2019-09-26T17:43:13.647" v="7072" actId="20577"/>
          <ac:spMkLst>
            <pc:docMk/>
            <pc:sldMk cId="1000447928" sldId="276"/>
            <ac:spMk id="2" creationId="{68F149D8-CB05-4431-AD4C-2CB820FE0364}"/>
          </ac:spMkLst>
        </pc:spChg>
        <pc:spChg chg="add mod">
          <ac:chgData name="Troels Mortensen (TRMO) | VIA" userId="48eeef65-5bf8-474b-9082-b56af31dd25e" providerId="ADAL" clId="{C64ACCC6-DAD6-456F-861D-293F23C7B5D0}" dt="2019-09-26T17:43:35.114" v="7080" actId="1076"/>
          <ac:spMkLst>
            <pc:docMk/>
            <pc:sldMk cId="1000447928" sldId="276"/>
            <ac:spMk id="3" creationId="{C8184B3C-5F3D-4518-8C2E-846DF339CFDA}"/>
          </ac:spMkLst>
        </pc:spChg>
        <pc:spChg chg="add mod">
          <ac:chgData name="Troels Mortensen (TRMO) | VIA" userId="48eeef65-5bf8-474b-9082-b56af31dd25e" providerId="ADAL" clId="{C64ACCC6-DAD6-456F-861D-293F23C7B5D0}" dt="2019-09-26T17:44:06.526" v="7115" actId="20577"/>
          <ac:spMkLst>
            <pc:docMk/>
            <pc:sldMk cId="1000447928" sldId="276"/>
            <ac:spMk id="4" creationId="{D37B1FFD-1778-42A5-AA4A-1D2510F1436A}"/>
          </ac:spMkLst>
        </pc:spChg>
        <pc:spChg chg="add mod">
          <ac:chgData name="Troels Mortensen (TRMO) | VIA" userId="48eeef65-5bf8-474b-9082-b56af31dd25e" providerId="ADAL" clId="{C64ACCC6-DAD6-456F-861D-293F23C7B5D0}" dt="2019-09-26T17:44:20.854" v="7151" actId="20577"/>
          <ac:spMkLst>
            <pc:docMk/>
            <pc:sldMk cId="1000447928" sldId="276"/>
            <ac:spMk id="5" creationId="{B6DB5501-B5D7-468D-96BD-E4D8F697C2EC}"/>
          </ac:spMkLst>
        </pc:spChg>
        <pc:spChg chg="add mod">
          <ac:chgData name="Troels Mortensen (TRMO) | VIA" userId="48eeef65-5bf8-474b-9082-b56af31dd25e" providerId="ADAL" clId="{C64ACCC6-DAD6-456F-861D-293F23C7B5D0}" dt="2019-09-26T17:44:32.511" v="7172" actId="14100"/>
          <ac:spMkLst>
            <pc:docMk/>
            <pc:sldMk cId="1000447928" sldId="276"/>
            <ac:spMk id="6" creationId="{EBDA2876-4F8A-447B-8240-2EEBF0918CD0}"/>
          </ac:spMkLst>
        </pc:spChg>
        <pc:spChg chg="add mod">
          <ac:chgData name="Troels Mortensen (TRMO) | VIA" userId="48eeef65-5bf8-474b-9082-b56af31dd25e" providerId="ADAL" clId="{C64ACCC6-DAD6-456F-861D-293F23C7B5D0}" dt="2019-09-26T17:44:56.245" v="7241" actId="14100"/>
          <ac:spMkLst>
            <pc:docMk/>
            <pc:sldMk cId="1000447928" sldId="276"/>
            <ac:spMk id="7" creationId="{4742664E-C08C-431F-8AF9-92FD3D8C81B1}"/>
          </ac:spMkLst>
        </pc:spChg>
        <pc:spChg chg="add mod">
          <ac:chgData name="Troels Mortensen (TRMO) | VIA" userId="48eeef65-5bf8-474b-9082-b56af31dd25e" providerId="ADAL" clId="{C64ACCC6-DAD6-456F-861D-293F23C7B5D0}" dt="2019-09-26T17:45:32.763" v="7373" actId="14100"/>
          <ac:spMkLst>
            <pc:docMk/>
            <pc:sldMk cId="1000447928" sldId="276"/>
            <ac:spMk id="8" creationId="{FE536326-3783-472F-B15F-3D581EC39413}"/>
          </ac:spMkLst>
        </pc:spChg>
        <pc:spChg chg="add mod">
          <ac:chgData name="Troels Mortensen (TRMO) | VIA" userId="48eeef65-5bf8-474b-9082-b56af31dd25e" providerId="ADAL" clId="{C64ACCC6-DAD6-456F-861D-293F23C7B5D0}" dt="2019-09-26T17:45:57.706" v="7461" actId="14100"/>
          <ac:spMkLst>
            <pc:docMk/>
            <pc:sldMk cId="1000447928" sldId="276"/>
            <ac:spMk id="9" creationId="{D152A03B-4375-4074-89C7-C5CF96CB8BB8}"/>
          </ac:spMkLst>
        </pc:spChg>
      </pc:sldChg>
      <pc:sldChg chg="modSp add">
        <pc:chgData name="Troels Mortensen (TRMO) | VIA" userId="48eeef65-5bf8-474b-9082-b56af31dd25e" providerId="ADAL" clId="{C64ACCC6-DAD6-456F-861D-293F23C7B5D0}" dt="2019-09-26T17:47:20.379" v="7888" actId="20577"/>
        <pc:sldMkLst>
          <pc:docMk/>
          <pc:sldMk cId="2206776359" sldId="277"/>
        </pc:sldMkLst>
        <pc:spChg chg="mod">
          <ac:chgData name="Troels Mortensen (TRMO) | VIA" userId="48eeef65-5bf8-474b-9082-b56af31dd25e" providerId="ADAL" clId="{C64ACCC6-DAD6-456F-861D-293F23C7B5D0}" dt="2019-09-26T17:47:20.379" v="7888" actId="20577"/>
          <ac:spMkLst>
            <pc:docMk/>
            <pc:sldMk cId="2206776359" sldId="277"/>
            <ac:spMk id="2" creationId="{B99D7327-A00D-457B-B686-21D87DB6FB3A}"/>
          </ac:spMkLst>
        </pc:spChg>
      </pc:sldChg>
      <pc:sldChg chg="addSp modSp add">
        <pc:chgData name="Troels Mortensen (TRMO) | VIA" userId="48eeef65-5bf8-474b-9082-b56af31dd25e" providerId="ADAL" clId="{C64ACCC6-DAD6-456F-861D-293F23C7B5D0}" dt="2019-09-26T17:49:44.242" v="8098" actId="20577"/>
        <pc:sldMkLst>
          <pc:docMk/>
          <pc:sldMk cId="2396312193" sldId="278"/>
        </pc:sldMkLst>
        <pc:spChg chg="mod">
          <ac:chgData name="Troels Mortensen (TRMO) | VIA" userId="48eeef65-5bf8-474b-9082-b56af31dd25e" providerId="ADAL" clId="{C64ACCC6-DAD6-456F-861D-293F23C7B5D0}" dt="2019-09-26T17:49:26.917" v="8070" actId="20577"/>
          <ac:spMkLst>
            <pc:docMk/>
            <pc:sldMk cId="2396312193" sldId="278"/>
            <ac:spMk id="2" creationId="{D87ABC89-14E6-4418-AE29-F90EFACB565C}"/>
          </ac:spMkLst>
        </pc:spChg>
        <pc:spChg chg="add mod">
          <ac:chgData name="Troels Mortensen (TRMO) | VIA" userId="48eeef65-5bf8-474b-9082-b56af31dd25e" providerId="ADAL" clId="{C64ACCC6-DAD6-456F-861D-293F23C7B5D0}" dt="2019-09-26T17:49:44.242" v="8098" actId="20577"/>
          <ac:spMkLst>
            <pc:docMk/>
            <pc:sldMk cId="2396312193" sldId="278"/>
            <ac:spMk id="5" creationId="{1418A964-2592-4F85-AC4F-ECDAF8E63D21}"/>
          </ac:spMkLst>
        </pc:spChg>
        <pc:picChg chg="add mod">
          <ac:chgData name="Troels Mortensen (TRMO) | VIA" userId="48eeef65-5bf8-474b-9082-b56af31dd25e" providerId="ADAL" clId="{C64ACCC6-DAD6-456F-861D-293F23C7B5D0}" dt="2019-09-26T17:49:31.384" v="8071" actId="1076"/>
          <ac:picMkLst>
            <pc:docMk/>
            <pc:sldMk cId="2396312193" sldId="278"/>
            <ac:picMk id="3" creationId="{662BC793-7E96-48CD-84F7-4D9022385CF3}"/>
          </ac:picMkLst>
        </pc:picChg>
        <pc:picChg chg="add mod">
          <ac:chgData name="Troels Mortensen (TRMO) | VIA" userId="48eeef65-5bf8-474b-9082-b56af31dd25e" providerId="ADAL" clId="{C64ACCC6-DAD6-456F-861D-293F23C7B5D0}" dt="2019-09-26T17:49:18.049" v="8055" actId="14100"/>
          <ac:picMkLst>
            <pc:docMk/>
            <pc:sldMk cId="2396312193" sldId="278"/>
            <ac:picMk id="4" creationId="{B1FD893F-80D1-4823-B4B8-EBE12DCBF76A}"/>
          </ac:picMkLst>
        </pc:picChg>
      </pc:sldChg>
      <pc:sldChg chg="modSp add">
        <pc:chgData name="Troels Mortensen (TRMO) | VIA" userId="48eeef65-5bf8-474b-9082-b56af31dd25e" providerId="ADAL" clId="{C64ACCC6-DAD6-456F-861D-293F23C7B5D0}" dt="2019-09-26T17:53:05.364" v="8862" actId="20577"/>
        <pc:sldMkLst>
          <pc:docMk/>
          <pc:sldMk cId="3824168843" sldId="279"/>
        </pc:sldMkLst>
        <pc:spChg chg="mod">
          <ac:chgData name="Troels Mortensen (TRMO) | VIA" userId="48eeef65-5bf8-474b-9082-b56af31dd25e" providerId="ADAL" clId="{C64ACCC6-DAD6-456F-861D-293F23C7B5D0}" dt="2019-09-26T17:53:05.364" v="8862" actId="20577"/>
          <ac:spMkLst>
            <pc:docMk/>
            <pc:sldMk cId="3824168843" sldId="279"/>
            <ac:spMk id="2" creationId="{719FFE02-A6EA-483E-8682-3EF40A41FD79}"/>
          </ac:spMkLst>
        </pc:spChg>
      </pc:sldChg>
      <pc:sldChg chg="addSp modSp add">
        <pc:chgData name="Troels Mortensen (TRMO) | VIA" userId="48eeef65-5bf8-474b-9082-b56af31dd25e" providerId="ADAL" clId="{C64ACCC6-DAD6-456F-861D-293F23C7B5D0}" dt="2019-09-26T17:58:57.013" v="9802" actId="6549"/>
        <pc:sldMkLst>
          <pc:docMk/>
          <pc:sldMk cId="2523573483" sldId="280"/>
        </pc:sldMkLst>
        <pc:spChg chg="mod">
          <ac:chgData name="Troels Mortensen (TRMO) | VIA" userId="48eeef65-5bf8-474b-9082-b56af31dd25e" providerId="ADAL" clId="{C64ACCC6-DAD6-456F-861D-293F23C7B5D0}" dt="2019-09-26T17:58:57.013" v="9802" actId="6549"/>
          <ac:spMkLst>
            <pc:docMk/>
            <pc:sldMk cId="2523573483" sldId="280"/>
            <ac:spMk id="2" creationId="{926A6E34-5643-465D-925A-C1B72DE9CCE1}"/>
          </ac:spMkLst>
        </pc:spChg>
        <pc:spChg chg="add mod">
          <ac:chgData name="Troels Mortensen (TRMO) | VIA" userId="48eeef65-5bf8-474b-9082-b56af31dd25e" providerId="ADAL" clId="{C64ACCC6-DAD6-456F-861D-293F23C7B5D0}" dt="2019-09-26T17:58:56.712" v="9801" actId="1076"/>
          <ac:spMkLst>
            <pc:docMk/>
            <pc:sldMk cId="2523573483" sldId="280"/>
            <ac:spMk id="3" creationId="{97AC990B-02D2-474E-8B17-4069ED152709}"/>
          </ac:spMkLst>
        </pc:spChg>
      </pc:sldChg>
      <pc:sldChg chg="modSp add">
        <pc:chgData name="Troels Mortensen (TRMO) | VIA" userId="48eeef65-5bf8-474b-9082-b56af31dd25e" providerId="ADAL" clId="{C64ACCC6-DAD6-456F-861D-293F23C7B5D0}" dt="2019-09-26T17:56:23.310" v="9448" actId="20577"/>
        <pc:sldMkLst>
          <pc:docMk/>
          <pc:sldMk cId="2201745587" sldId="281"/>
        </pc:sldMkLst>
        <pc:spChg chg="mod">
          <ac:chgData name="Troels Mortensen (TRMO) | VIA" userId="48eeef65-5bf8-474b-9082-b56af31dd25e" providerId="ADAL" clId="{C64ACCC6-DAD6-456F-861D-293F23C7B5D0}" dt="2019-09-26T17:56:23.310" v="9448" actId="20577"/>
          <ac:spMkLst>
            <pc:docMk/>
            <pc:sldMk cId="2201745587" sldId="281"/>
            <ac:spMk id="2" creationId="{926A6E34-5643-465D-925A-C1B72DE9CCE1}"/>
          </ac:spMkLst>
        </pc:spChg>
      </pc:sldChg>
      <pc:sldChg chg="addSp delSp modSp add">
        <pc:chgData name="Troels Mortensen (TRMO) | VIA" userId="48eeef65-5bf8-474b-9082-b56af31dd25e" providerId="ADAL" clId="{C64ACCC6-DAD6-456F-861D-293F23C7B5D0}" dt="2019-09-26T17:58:38.445" v="9785" actId="20577"/>
        <pc:sldMkLst>
          <pc:docMk/>
          <pc:sldMk cId="987059919" sldId="282"/>
        </pc:sldMkLst>
        <pc:spChg chg="mod">
          <ac:chgData name="Troels Mortensen (TRMO) | VIA" userId="48eeef65-5bf8-474b-9082-b56af31dd25e" providerId="ADAL" clId="{C64ACCC6-DAD6-456F-861D-293F23C7B5D0}" dt="2019-09-26T17:58:38.445" v="9785" actId="20577"/>
          <ac:spMkLst>
            <pc:docMk/>
            <pc:sldMk cId="987059919" sldId="282"/>
            <ac:spMk id="2" creationId="{A29C65C9-74BE-4AC2-8280-5D3CD565B1D5}"/>
          </ac:spMkLst>
        </pc:spChg>
        <pc:picChg chg="add del mod">
          <ac:chgData name="Troels Mortensen (TRMO) | VIA" userId="48eeef65-5bf8-474b-9082-b56af31dd25e" providerId="ADAL" clId="{C64ACCC6-DAD6-456F-861D-293F23C7B5D0}" dt="2019-09-26T17:57:03.034" v="9495" actId="478"/>
          <ac:picMkLst>
            <pc:docMk/>
            <pc:sldMk cId="987059919" sldId="282"/>
            <ac:picMk id="3" creationId="{2951478E-089D-45AE-9F5B-FFCCE6E2A4C8}"/>
          </ac:picMkLst>
        </pc:picChg>
        <pc:picChg chg="add mod">
          <ac:chgData name="Troels Mortensen (TRMO) | VIA" userId="48eeef65-5bf8-474b-9082-b56af31dd25e" providerId="ADAL" clId="{C64ACCC6-DAD6-456F-861D-293F23C7B5D0}" dt="2019-09-26T17:57:15.054" v="9497" actId="1076"/>
          <ac:picMkLst>
            <pc:docMk/>
            <pc:sldMk cId="987059919" sldId="282"/>
            <ac:picMk id="4" creationId="{22C0A715-5393-49B2-AB9F-00FFBEDA5BCA}"/>
          </ac:picMkLst>
        </pc:picChg>
      </pc:sldChg>
      <pc:sldChg chg="modSp add">
        <pc:chgData name="Troels Mortensen (TRMO) | VIA" userId="48eeef65-5bf8-474b-9082-b56af31dd25e" providerId="ADAL" clId="{C64ACCC6-DAD6-456F-861D-293F23C7B5D0}" dt="2019-09-26T18:01:37.995" v="10226" actId="20577"/>
        <pc:sldMkLst>
          <pc:docMk/>
          <pc:sldMk cId="80704987" sldId="283"/>
        </pc:sldMkLst>
        <pc:spChg chg="mod">
          <ac:chgData name="Troels Mortensen (TRMO) | VIA" userId="48eeef65-5bf8-474b-9082-b56af31dd25e" providerId="ADAL" clId="{C64ACCC6-DAD6-456F-861D-293F23C7B5D0}" dt="2019-09-26T18:01:37.995" v="10226" actId="20577"/>
          <ac:spMkLst>
            <pc:docMk/>
            <pc:sldMk cId="80704987" sldId="283"/>
            <ac:spMk id="2" creationId="{A29C65C9-74BE-4AC2-8280-5D3CD565B1D5}"/>
          </ac:spMkLst>
        </pc:spChg>
      </pc:sldChg>
      <pc:sldChg chg="addSp modSp add">
        <pc:chgData name="Troels Mortensen (TRMO) | VIA" userId="48eeef65-5bf8-474b-9082-b56af31dd25e" providerId="ADAL" clId="{C64ACCC6-DAD6-456F-861D-293F23C7B5D0}" dt="2019-09-26T18:56:09.272" v="16681" actId="6549"/>
        <pc:sldMkLst>
          <pc:docMk/>
          <pc:sldMk cId="1453771561" sldId="284"/>
        </pc:sldMkLst>
        <pc:spChg chg="mod">
          <ac:chgData name="Troels Mortensen (TRMO) | VIA" userId="48eeef65-5bf8-474b-9082-b56af31dd25e" providerId="ADAL" clId="{C64ACCC6-DAD6-456F-861D-293F23C7B5D0}" dt="2019-09-26T18:02:42.898" v="10293" actId="1076"/>
          <ac:spMkLst>
            <pc:docMk/>
            <pc:sldMk cId="1453771561" sldId="284"/>
            <ac:spMk id="2" creationId="{239A2DE1-6C20-4996-B975-E37D01C5DC8C}"/>
          </ac:spMkLst>
        </pc:spChg>
        <pc:spChg chg="add mod">
          <ac:chgData name="Troels Mortensen (TRMO) | VIA" userId="48eeef65-5bf8-474b-9082-b56af31dd25e" providerId="ADAL" clId="{C64ACCC6-DAD6-456F-861D-293F23C7B5D0}" dt="2019-09-26T18:56:09.272" v="16681" actId="6549"/>
          <ac:spMkLst>
            <pc:docMk/>
            <pc:sldMk cId="1453771561" sldId="284"/>
            <ac:spMk id="3" creationId="{4E5143BE-8293-4A65-85D4-CCD5D83D7F23}"/>
          </ac:spMkLst>
        </pc:spChg>
        <pc:spChg chg="add mod">
          <ac:chgData name="Troels Mortensen (TRMO) | VIA" userId="48eeef65-5bf8-474b-9082-b56af31dd25e" providerId="ADAL" clId="{C64ACCC6-DAD6-456F-861D-293F23C7B5D0}" dt="2019-09-26T18:02:39.475" v="10290" actId="14100"/>
          <ac:spMkLst>
            <pc:docMk/>
            <pc:sldMk cId="1453771561" sldId="284"/>
            <ac:spMk id="4" creationId="{9E07D7E4-12FA-42CF-A985-82069B502A6B}"/>
          </ac:spMkLst>
        </pc:spChg>
        <pc:spChg chg="add mod">
          <ac:chgData name="Troels Mortensen (TRMO) | VIA" userId="48eeef65-5bf8-474b-9082-b56af31dd25e" providerId="ADAL" clId="{C64ACCC6-DAD6-456F-861D-293F23C7B5D0}" dt="2019-09-26T18:03:01.506" v="10346" actId="14100"/>
          <ac:spMkLst>
            <pc:docMk/>
            <pc:sldMk cId="1453771561" sldId="284"/>
            <ac:spMk id="5" creationId="{9DB3D3A9-87A4-4177-920D-E68CF3E77A59}"/>
          </ac:spMkLst>
        </pc:spChg>
        <pc:spChg chg="add mod">
          <ac:chgData name="Troels Mortensen (TRMO) | VIA" userId="48eeef65-5bf8-474b-9082-b56af31dd25e" providerId="ADAL" clId="{C64ACCC6-DAD6-456F-861D-293F23C7B5D0}" dt="2019-09-26T18:03:17.442" v="10409" actId="20577"/>
          <ac:spMkLst>
            <pc:docMk/>
            <pc:sldMk cId="1453771561" sldId="284"/>
            <ac:spMk id="6" creationId="{80C6C79B-1B6D-415A-BA3D-B99A1D7F42A5}"/>
          </ac:spMkLst>
        </pc:spChg>
        <pc:spChg chg="add mod">
          <ac:chgData name="Troels Mortensen (TRMO) | VIA" userId="48eeef65-5bf8-474b-9082-b56af31dd25e" providerId="ADAL" clId="{C64ACCC6-DAD6-456F-861D-293F23C7B5D0}" dt="2019-09-26T18:04:03.454" v="10621" actId="14100"/>
          <ac:spMkLst>
            <pc:docMk/>
            <pc:sldMk cId="1453771561" sldId="284"/>
            <ac:spMk id="7" creationId="{9218C357-52C4-4A33-A773-BCB9187A698F}"/>
          </ac:spMkLst>
        </pc:spChg>
        <pc:spChg chg="add mod">
          <ac:chgData name="Troels Mortensen (TRMO) | VIA" userId="48eeef65-5bf8-474b-9082-b56af31dd25e" providerId="ADAL" clId="{C64ACCC6-DAD6-456F-861D-293F23C7B5D0}" dt="2019-09-26T18:04:56.256" v="10884" actId="20577"/>
          <ac:spMkLst>
            <pc:docMk/>
            <pc:sldMk cId="1453771561" sldId="284"/>
            <ac:spMk id="8" creationId="{775F2F4C-CC17-4F36-9592-CCCBED38F496}"/>
          </ac:spMkLst>
        </pc:spChg>
      </pc:sldChg>
      <pc:sldChg chg="modSp add">
        <pc:chgData name="Troels Mortensen (TRMO) | VIA" userId="48eeef65-5bf8-474b-9082-b56af31dd25e" providerId="ADAL" clId="{C64ACCC6-DAD6-456F-861D-293F23C7B5D0}" dt="2019-09-26T18:05:47.364" v="11092" actId="20577"/>
        <pc:sldMkLst>
          <pc:docMk/>
          <pc:sldMk cId="2959673854" sldId="285"/>
        </pc:sldMkLst>
        <pc:spChg chg="mod">
          <ac:chgData name="Troels Mortensen (TRMO) | VIA" userId="48eeef65-5bf8-474b-9082-b56af31dd25e" providerId="ADAL" clId="{C64ACCC6-DAD6-456F-861D-293F23C7B5D0}" dt="2019-09-26T18:05:47.364" v="11092" actId="20577"/>
          <ac:spMkLst>
            <pc:docMk/>
            <pc:sldMk cId="2959673854" sldId="285"/>
            <ac:spMk id="2" creationId="{803E0323-E839-41BF-94BF-A7BF6D61AB80}"/>
          </ac:spMkLst>
        </pc:spChg>
      </pc:sldChg>
      <pc:sldChg chg="addSp delSp modSp add">
        <pc:chgData name="Troels Mortensen (TRMO) | VIA" userId="48eeef65-5bf8-474b-9082-b56af31dd25e" providerId="ADAL" clId="{C64ACCC6-DAD6-456F-861D-293F23C7B5D0}" dt="2019-09-26T18:56:04.126" v="16680" actId="478"/>
        <pc:sldMkLst>
          <pc:docMk/>
          <pc:sldMk cId="1259062758" sldId="286"/>
        </pc:sldMkLst>
        <pc:spChg chg="mod">
          <ac:chgData name="Troels Mortensen (TRMO) | VIA" userId="48eeef65-5bf8-474b-9082-b56af31dd25e" providerId="ADAL" clId="{C64ACCC6-DAD6-456F-861D-293F23C7B5D0}" dt="2019-09-26T18:06:07.619" v="11133" actId="20577"/>
          <ac:spMkLst>
            <pc:docMk/>
            <pc:sldMk cId="1259062758" sldId="286"/>
            <ac:spMk id="2" creationId="{75418B76-01FC-4469-9AB4-17BD43A1A6F9}"/>
          </ac:spMkLst>
        </pc:spChg>
        <pc:spChg chg="add mod">
          <ac:chgData name="Troels Mortensen (TRMO) | VIA" userId="48eeef65-5bf8-474b-9082-b56af31dd25e" providerId="ADAL" clId="{C64ACCC6-DAD6-456F-861D-293F23C7B5D0}" dt="2019-09-26T18:55:35.838" v="16679" actId="6549"/>
          <ac:spMkLst>
            <pc:docMk/>
            <pc:sldMk cId="1259062758" sldId="286"/>
            <ac:spMk id="3" creationId="{A6B21601-2871-4602-A20C-5288E1CBE47C}"/>
          </ac:spMkLst>
        </pc:spChg>
        <pc:spChg chg="add mod">
          <ac:chgData name="Troels Mortensen (TRMO) | VIA" userId="48eeef65-5bf8-474b-9082-b56af31dd25e" providerId="ADAL" clId="{C64ACCC6-DAD6-456F-861D-293F23C7B5D0}" dt="2019-09-26T18:06:45.621" v="11209" actId="14100"/>
          <ac:spMkLst>
            <pc:docMk/>
            <pc:sldMk cId="1259062758" sldId="286"/>
            <ac:spMk id="4" creationId="{7064D93C-4AB3-4C81-901A-B63A383F3673}"/>
          </ac:spMkLst>
        </pc:spChg>
        <pc:spChg chg="add mod">
          <ac:chgData name="Troels Mortensen (TRMO) | VIA" userId="48eeef65-5bf8-474b-9082-b56af31dd25e" providerId="ADAL" clId="{C64ACCC6-DAD6-456F-861D-293F23C7B5D0}" dt="2019-09-26T18:07:19.993" v="11342" actId="14100"/>
          <ac:spMkLst>
            <pc:docMk/>
            <pc:sldMk cId="1259062758" sldId="286"/>
            <ac:spMk id="5" creationId="{7EED56A1-A98E-4C1D-A237-F0132C0382BF}"/>
          </ac:spMkLst>
        </pc:spChg>
        <pc:spChg chg="add mod">
          <ac:chgData name="Troels Mortensen (TRMO) | VIA" userId="48eeef65-5bf8-474b-9082-b56af31dd25e" providerId="ADAL" clId="{C64ACCC6-DAD6-456F-861D-293F23C7B5D0}" dt="2019-09-26T18:07:37.233" v="11389" actId="20577"/>
          <ac:spMkLst>
            <pc:docMk/>
            <pc:sldMk cId="1259062758" sldId="286"/>
            <ac:spMk id="6" creationId="{01C07412-1AC2-4715-9703-4017309C5A9C}"/>
          </ac:spMkLst>
        </pc:spChg>
        <pc:spChg chg="add mod">
          <ac:chgData name="Troels Mortensen (TRMO) | VIA" userId="48eeef65-5bf8-474b-9082-b56af31dd25e" providerId="ADAL" clId="{C64ACCC6-DAD6-456F-861D-293F23C7B5D0}" dt="2019-09-26T18:07:58.012" v="11470" actId="14100"/>
          <ac:spMkLst>
            <pc:docMk/>
            <pc:sldMk cId="1259062758" sldId="286"/>
            <ac:spMk id="7" creationId="{3152478A-ADD7-43CD-8844-2CD0477D5521}"/>
          </ac:spMkLst>
        </pc:spChg>
        <pc:spChg chg="add mod">
          <ac:chgData name="Troels Mortensen (TRMO) | VIA" userId="48eeef65-5bf8-474b-9082-b56af31dd25e" providerId="ADAL" clId="{C64ACCC6-DAD6-456F-861D-293F23C7B5D0}" dt="2019-09-26T18:08:19.113" v="11552" actId="20577"/>
          <ac:spMkLst>
            <pc:docMk/>
            <pc:sldMk cId="1259062758" sldId="286"/>
            <ac:spMk id="8" creationId="{5983A8A9-642A-4533-8968-11B8F5E67922}"/>
          </ac:spMkLst>
        </pc:spChg>
        <pc:spChg chg="add del">
          <ac:chgData name="Troels Mortensen (TRMO) | VIA" userId="48eeef65-5bf8-474b-9082-b56af31dd25e" providerId="ADAL" clId="{C64ACCC6-DAD6-456F-861D-293F23C7B5D0}" dt="2019-09-26T18:56:04.126" v="16680" actId="478"/>
          <ac:spMkLst>
            <pc:docMk/>
            <pc:sldMk cId="1259062758" sldId="286"/>
            <ac:spMk id="9" creationId="{E780530B-15BD-48BE-A0F4-4A0BB2DCDF15}"/>
          </ac:spMkLst>
        </pc:spChg>
      </pc:sldChg>
      <pc:sldChg chg="addSp delSp modSp add">
        <pc:chgData name="Troels Mortensen (TRMO) | VIA" userId="48eeef65-5bf8-474b-9082-b56af31dd25e" providerId="ADAL" clId="{C64ACCC6-DAD6-456F-861D-293F23C7B5D0}" dt="2019-09-26T20:02:00.391" v="24873" actId="167"/>
        <pc:sldMkLst>
          <pc:docMk/>
          <pc:sldMk cId="1888042013" sldId="287"/>
        </pc:sldMkLst>
        <pc:spChg chg="mod">
          <ac:chgData name="Troels Mortensen (TRMO) | VIA" userId="48eeef65-5bf8-474b-9082-b56af31dd25e" providerId="ADAL" clId="{C64ACCC6-DAD6-456F-861D-293F23C7B5D0}" dt="2019-09-26T18:09:06.736" v="11628" actId="20577"/>
          <ac:spMkLst>
            <pc:docMk/>
            <pc:sldMk cId="1888042013" sldId="287"/>
            <ac:spMk id="2" creationId="{06862889-40A0-424D-A718-CA4CD9273DFF}"/>
          </ac:spMkLst>
        </pc:spChg>
        <pc:spChg chg="add mod">
          <ac:chgData name="Troels Mortensen (TRMO) | VIA" userId="48eeef65-5bf8-474b-9082-b56af31dd25e" providerId="ADAL" clId="{C64ACCC6-DAD6-456F-861D-293F23C7B5D0}" dt="2019-09-26T18:09:26.891" v="11631" actId="1582"/>
          <ac:spMkLst>
            <pc:docMk/>
            <pc:sldMk cId="1888042013" sldId="287"/>
            <ac:spMk id="4" creationId="{1BD47C5A-4646-415F-BDD0-7691035D834F}"/>
          </ac:spMkLst>
        </pc:spChg>
        <pc:spChg chg="add mod">
          <ac:chgData name="Troels Mortensen (TRMO) | VIA" userId="48eeef65-5bf8-474b-9082-b56af31dd25e" providerId="ADAL" clId="{C64ACCC6-DAD6-456F-861D-293F23C7B5D0}" dt="2019-09-26T18:09:50.540" v="11635" actId="1582"/>
          <ac:spMkLst>
            <pc:docMk/>
            <pc:sldMk cId="1888042013" sldId="287"/>
            <ac:spMk id="5" creationId="{E05B2209-15D7-4140-8F0F-E94B31F51423}"/>
          </ac:spMkLst>
        </pc:spChg>
        <pc:spChg chg="add mod">
          <ac:chgData name="Troels Mortensen (TRMO) | VIA" userId="48eeef65-5bf8-474b-9082-b56af31dd25e" providerId="ADAL" clId="{C64ACCC6-DAD6-456F-861D-293F23C7B5D0}" dt="2019-09-26T19:08:58.558" v="18459" actId="208"/>
          <ac:spMkLst>
            <pc:docMk/>
            <pc:sldMk cId="1888042013" sldId="287"/>
            <ac:spMk id="6" creationId="{4A222157-C82D-47F0-ABD4-B13EB105A0CE}"/>
          </ac:spMkLst>
        </pc:spChg>
        <pc:picChg chg="add del ord">
          <ac:chgData name="Troels Mortensen (TRMO) | VIA" userId="48eeef65-5bf8-474b-9082-b56af31dd25e" providerId="ADAL" clId="{C64ACCC6-DAD6-456F-861D-293F23C7B5D0}" dt="2019-09-26T20:01:58.153" v="24871" actId="478"/>
          <ac:picMkLst>
            <pc:docMk/>
            <pc:sldMk cId="1888042013" sldId="287"/>
            <ac:picMk id="3" creationId="{78079C0D-1112-4558-BDC6-6DC32100B757}"/>
          </ac:picMkLst>
        </pc:picChg>
        <pc:picChg chg="add ord">
          <ac:chgData name="Troels Mortensen (TRMO) | VIA" userId="48eeef65-5bf8-474b-9082-b56af31dd25e" providerId="ADAL" clId="{C64ACCC6-DAD6-456F-861D-293F23C7B5D0}" dt="2019-09-26T20:02:00.391" v="24873" actId="167"/>
          <ac:picMkLst>
            <pc:docMk/>
            <pc:sldMk cId="1888042013" sldId="287"/>
            <ac:picMk id="7" creationId="{FEAE5C7F-BD6B-4BAB-838F-AF7584CE2F9B}"/>
          </ac:picMkLst>
        </pc:picChg>
      </pc:sldChg>
      <pc:sldChg chg="modSp add">
        <pc:chgData name="Troels Mortensen (TRMO) | VIA" userId="48eeef65-5bf8-474b-9082-b56af31dd25e" providerId="ADAL" clId="{C64ACCC6-DAD6-456F-861D-293F23C7B5D0}" dt="2019-09-26T18:10:53.558" v="11862" actId="20577"/>
        <pc:sldMkLst>
          <pc:docMk/>
          <pc:sldMk cId="2169709743" sldId="288"/>
        </pc:sldMkLst>
        <pc:spChg chg="mod">
          <ac:chgData name="Troels Mortensen (TRMO) | VIA" userId="48eeef65-5bf8-474b-9082-b56af31dd25e" providerId="ADAL" clId="{C64ACCC6-DAD6-456F-861D-293F23C7B5D0}" dt="2019-09-26T18:10:53.558" v="11862" actId="20577"/>
          <ac:spMkLst>
            <pc:docMk/>
            <pc:sldMk cId="2169709743" sldId="288"/>
            <ac:spMk id="2" creationId="{A9D36CFA-CDE3-447B-8F05-9110AB188B1C}"/>
          </ac:spMkLst>
        </pc:spChg>
      </pc:sldChg>
      <pc:sldChg chg="addSp modSp add">
        <pc:chgData name="Troels Mortensen (TRMO) | VIA" userId="48eeef65-5bf8-474b-9082-b56af31dd25e" providerId="ADAL" clId="{C64ACCC6-DAD6-456F-861D-293F23C7B5D0}" dt="2019-09-26T18:14:03.840" v="12322" actId="120"/>
        <pc:sldMkLst>
          <pc:docMk/>
          <pc:sldMk cId="877918959" sldId="289"/>
        </pc:sldMkLst>
        <pc:spChg chg="mod">
          <ac:chgData name="Troels Mortensen (TRMO) | VIA" userId="48eeef65-5bf8-474b-9082-b56af31dd25e" providerId="ADAL" clId="{C64ACCC6-DAD6-456F-861D-293F23C7B5D0}" dt="2019-09-26T18:11:01.250" v="11883" actId="20577"/>
          <ac:spMkLst>
            <pc:docMk/>
            <pc:sldMk cId="877918959" sldId="289"/>
            <ac:spMk id="2" creationId="{FF01C424-1535-445D-B098-CD9CC3497F13}"/>
          </ac:spMkLst>
        </pc:spChg>
        <pc:spChg chg="add mod">
          <ac:chgData name="Troels Mortensen (TRMO) | VIA" userId="48eeef65-5bf8-474b-9082-b56af31dd25e" providerId="ADAL" clId="{C64ACCC6-DAD6-456F-861D-293F23C7B5D0}" dt="2019-09-26T18:13:49.771" v="12316" actId="1076"/>
          <ac:spMkLst>
            <pc:docMk/>
            <pc:sldMk cId="877918959" sldId="289"/>
            <ac:spMk id="3" creationId="{A08434FE-4DDC-4FC6-B490-BEABCF4D815D}"/>
          </ac:spMkLst>
        </pc:spChg>
        <pc:spChg chg="add mod">
          <ac:chgData name="Troels Mortensen (TRMO) | VIA" userId="48eeef65-5bf8-474b-9082-b56af31dd25e" providerId="ADAL" clId="{C64ACCC6-DAD6-456F-861D-293F23C7B5D0}" dt="2019-09-26T18:13:49.771" v="12316" actId="1076"/>
          <ac:spMkLst>
            <pc:docMk/>
            <pc:sldMk cId="877918959" sldId="289"/>
            <ac:spMk id="4" creationId="{62CB9C07-1F83-4032-B4D3-2B20B99132DE}"/>
          </ac:spMkLst>
        </pc:spChg>
        <pc:spChg chg="add mod">
          <ac:chgData name="Troels Mortensen (TRMO) | VIA" userId="48eeef65-5bf8-474b-9082-b56af31dd25e" providerId="ADAL" clId="{C64ACCC6-DAD6-456F-861D-293F23C7B5D0}" dt="2019-09-26T18:14:03.840" v="12322" actId="120"/>
          <ac:spMkLst>
            <pc:docMk/>
            <pc:sldMk cId="877918959" sldId="289"/>
            <ac:spMk id="5" creationId="{5AD14E54-2B35-4CF5-B865-F251C3C75F35}"/>
          </ac:spMkLst>
        </pc:spChg>
        <pc:spChg chg="add mod">
          <ac:chgData name="Troels Mortensen (TRMO) | VIA" userId="48eeef65-5bf8-474b-9082-b56af31dd25e" providerId="ADAL" clId="{C64ACCC6-DAD6-456F-861D-293F23C7B5D0}" dt="2019-09-26T18:13:49.771" v="12316" actId="1076"/>
          <ac:spMkLst>
            <pc:docMk/>
            <pc:sldMk cId="877918959" sldId="289"/>
            <ac:spMk id="6" creationId="{0CB89334-1902-43BF-BE47-0E67E6031F2C}"/>
          </ac:spMkLst>
        </pc:spChg>
      </pc:sldChg>
      <pc:sldChg chg="modSp add">
        <pc:chgData name="Troels Mortensen (TRMO) | VIA" userId="48eeef65-5bf8-474b-9082-b56af31dd25e" providerId="ADAL" clId="{C64ACCC6-DAD6-456F-861D-293F23C7B5D0}" dt="2019-09-26T18:34:15.160" v="14633" actId="20577"/>
        <pc:sldMkLst>
          <pc:docMk/>
          <pc:sldMk cId="2690469879" sldId="290"/>
        </pc:sldMkLst>
        <pc:spChg chg="mod">
          <ac:chgData name="Troels Mortensen (TRMO) | VIA" userId="48eeef65-5bf8-474b-9082-b56af31dd25e" providerId="ADAL" clId="{C64ACCC6-DAD6-456F-861D-293F23C7B5D0}" dt="2019-09-26T18:34:15.160" v="14633" actId="20577"/>
          <ac:spMkLst>
            <pc:docMk/>
            <pc:sldMk cId="2690469879" sldId="290"/>
            <ac:spMk id="2" creationId="{DFFE6675-B0DD-4589-9DCF-556ACD12F1DF}"/>
          </ac:spMkLst>
        </pc:spChg>
      </pc:sldChg>
      <pc:sldChg chg="addSp delSp modSp add">
        <pc:chgData name="Troels Mortensen (TRMO) | VIA" userId="48eeef65-5bf8-474b-9082-b56af31dd25e" providerId="ADAL" clId="{C64ACCC6-DAD6-456F-861D-293F23C7B5D0}" dt="2019-09-26T20:02:46.311" v="24899" actId="20577"/>
        <pc:sldMkLst>
          <pc:docMk/>
          <pc:sldMk cId="3898767781" sldId="291"/>
        </pc:sldMkLst>
        <pc:spChg chg="mod">
          <ac:chgData name="Troels Mortensen (TRMO) | VIA" userId="48eeef65-5bf8-474b-9082-b56af31dd25e" providerId="ADAL" clId="{C64ACCC6-DAD6-456F-861D-293F23C7B5D0}" dt="2019-09-26T18:14:56.378" v="12558" actId="20577"/>
          <ac:spMkLst>
            <pc:docMk/>
            <pc:sldMk cId="3898767781" sldId="291"/>
            <ac:spMk id="2" creationId="{6FBAD44F-3238-4CD2-B7BB-5F9C78CA30A1}"/>
          </ac:spMkLst>
        </pc:spChg>
        <pc:spChg chg="add mod">
          <ac:chgData name="Troels Mortensen (TRMO) | VIA" userId="48eeef65-5bf8-474b-9082-b56af31dd25e" providerId="ADAL" clId="{C64ACCC6-DAD6-456F-861D-293F23C7B5D0}" dt="2019-09-26T20:02:33.755" v="24878" actId="1076"/>
          <ac:spMkLst>
            <pc:docMk/>
            <pc:sldMk cId="3898767781" sldId="291"/>
            <ac:spMk id="4" creationId="{FB95A3C8-F99C-40C4-966D-0A10168AE087}"/>
          </ac:spMkLst>
        </pc:spChg>
        <pc:spChg chg="add mod">
          <ac:chgData name="Troels Mortensen (TRMO) | VIA" userId="48eeef65-5bf8-474b-9082-b56af31dd25e" providerId="ADAL" clId="{C64ACCC6-DAD6-456F-861D-293F23C7B5D0}" dt="2019-09-26T20:02:46.311" v="24899" actId="20577"/>
          <ac:spMkLst>
            <pc:docMk/>
            <pc:sldMk cId="3898767781" sldId="291"/>
            <ac:spMk id="5" creationId="{030F1448-CEE6-4E25-A71E-98C4AE5CF3D8}"/>
          </ac:spMkLst>
        </pc:spChg>
        <pc:spChg chg="add mod">
          <ac:chgData name="Troels Mortensen (TRMO) | VIA" userId="48eeef65-5bf8-474b-9082-b56af31dd25e" providerId="ADAL" clId="{C64ACCC6-DAD6-456F-861D-293F23C7B5D0}" dt="2019-09-26T18:17:03.146" v="13005" actId="14100"/>
          <ac:spMkLst>
            <pc:docMk/>
            <pc:sldMk cId="3898767781" sldId="291"/>
            <ac:spMk id="6" creationId="{6B13C09F-67D5-451B-AF3C-7F407FBAB52F}"/>
          </ac:spMkLst>
        </pc:spChg>
        <pc:spChg chg="add mod">
          <ac:chgData name="Troels Mortensen (TRMO) | VIA" userId="48eeef65-5bf8-474b-9082-b56af31dd25e" providerId="ADAL" clId="{C64ACCC6-DAD6-456F-861D-293F23C7B5D0}" dt="2019-09-26T20:02:35.643" v="24879" actId="1076"/>
          <ac:spMkLst>
            <pc:docMk/>
            <pc:sldMk cId="3898767781" sldId="291"/>
            <ac:spMk id="7" creationId="{04E50F2B-A7E1-4164-A98F-271D7798989E}"/>
          </ac:spMkLst>
        </pc:spChg>
        <pc:picChg chg="add del mod">
          <ac:chgData name="Troels Mortensen (TRMO) | VIA" userId="48eeef65-5bf8-474b-9082-b56af31dd25e" providerId="ADAL" clId="{C64ACCC6-DAD6-456F-861D-293F23C7B5D0}" dt="2019-09-26T20:02:22.520" v="24874" actId="478"/>
          <ac:picMkLst>
            <pc:docMk/>
            <pc:sldMk cId="3898767781" sldId="291"/>
            <ac:picMk id="3" creationId="{B40BFA1F-3BBB-424F-88BF-403889364076}"/>
          </ac:picMkLst>
        </pc:picChg>
        <pc:picChg chg="add mod ord">
          <ac:chgData name="Troels Mortensen (TRMO) | VIA" userId="48eeef65-5bf8-474b-9082-b56af31dd25e" providerId="ADAL" clId="{C64ACCC6-DAD6-456F-861D-293F23C7B5D0}" dt="2019-09-26T20:02:28.996" v="24877" actId="14100"/>
          <ac:picMkLst>
            <pc:docMk/>
            <pc:sldMk cId="3898767781" sldId="291"/>
            <ac:picMk id="8" creationId="{7A19ED10-A695-4FEF-AF13-E4C6DE8A85AC}"/>
          </ac:picMkLst>
        </pc:picChg>
      </pc:sldChg>
      <pc:sldChg chg="addSp modSp add">
        <pc:chgData name="Troels Mortensen (TRMO) | VIA" userId="48eeef65-5bf8-474b-9082-b56af31dd25e" providerId="ADAL" clId="{C64ACCC6-DAD6-456F-861D-293F23C7B5D0}" dt="2019-09-26T20:03:19.765" v="24970" actId="20577"/>
        <pc:sldMkLst>
          <pc:docMk/>
          <pc:sldMk cId="3851157646" sldId="292"/>
        </pc:sldMkLst>
        <pc:spChg chg="mod">
          <ac:chgData name="Troels Mortensen (TRMO) | VIA" userId="48eeef65-5bf8-474b-9082-b56af31dd25e" providerId="ADAL" clId="{C64ACCC6-DAD6-456F-861D-293F23C7B5D0}" dt="2019-09-26T20:03:19.765" v="24970" actId="20577"/>
          <ac:spMkLst>
            <pc:docMk/>
            <pc:sldMk cId="3851157646" sldId="292"/>
            <ac:spMk id="2" creationId="{D1F36DFD-D8C8-4B5A-BAD6-658ABCAA8968}"/>
          </ac:spMkLst>
        </pc:spChg>
        <pc:spChg chg="add mod">
          <ac:chgData name="Troels Mortensen (TRMO) | VIA" userId="48eeef65-5bf8-474b-9082-b56af31dd25e" providerId="ADAL" clId="{C64ACCC6-DAD6-456F-861D-293F23C7B5D0}" dt="2019-09-26T18:19:59.461" v="13554" actId="20577"/>
          <ac:spMkLst>
            <pc:docMk/>
            <pc:sldMk cId="3851157646" sldId="292"/>
            <ac:spMk id="3" creationId="{38203656-B2FF-46EB-86D3-C11A86495118}"/>
          </ac:spMkLst>
        </pc:spChg>
      </pc:sldChg>
      <pc:sldChg chg="addSp delSp modSp add">
        <pc:chgData name="Troels Mortensen (TRMO) | VIA" userId="48eeef65-5bf8-474b-9082-b56af31dd25e" providerId="ADAL" clId="{C64ACCC6-DAD6-456F-861D-293F23C7B5D0}" dt="2019-09-26T20:04:39.544" v="24983" actId="14100"/>
        <pc:sldMkLst>
          <pc:docMk/>
          <pc:sldMk cId="3309714834" sldId="293"/>
        </pc:sldMkLst>
        <pc:spChg chg="mod">
          <ac:chgData name="Troels Mortensen (TRMO) | VIA" userId="48eeef65-5bf8-474b-9082-b56af31dd25e" providerId="ADAL" clId="{C64ACCC6-DAD6-456F-861D-293F23C7B5D0}" dt="2019-09-26T18:22:59.641" v="13637" actId="20577"/>
          <ac:spMkLst>
            <pc:docMk/>
            <pc:sldMk cId="3309714834" sldId="293"/>
            <ac:spMk id="2" creationId="{FFD1A79E-491A-4EF2-8B97-4BEA0D6C9ECC}"/>
          </ac:spMkLst>
        </pc:spChg>
        <pc:spChg chg="add mod">
          <ac:chgData name="Troels Mortensen (TRMO) | VIA" userId="48eeef65-5bf8-474b-9082-b56af31dd25e" providerId="ADAL" clId="{C64ACCC6-DAD6-456F-861D-293F23C7B5D0}" dt="2019-09-26T20:04:39.544" v="24983" actId="14100"/>
          <ac:spMkLst>
            <pc:docMk/>
            <pc:sldMk cId="3309714834" sldId="293"/>
            <ac:spMk id="6" creationId="{E2EEFD85-1382-4601-8481-477B77FA6FB1}"/>
          </ac:spMkLst>
        </pc:spChg>
        <pc:spChg chg="add mod">
          <ac:chgData name="Troels Mortensen (TRMO) | VIA" userId="48eeef65-5bf8-474b-9082-b56af31dd25e" providerId="ADAL" clId="{C64ACCC6-DAD6-456F-861D-293F23C7B5D0}" dt="2019-09-26T20:04:29.821" v="24976" actId="1076"/>
          <ac:spMkLst>
            <pc:docMk/>
            <pc:sldMk cId="3309714834" sldId="293"/>
            <ac:spMk id="7" creationId="{BD47175E-2080-411A-869B-3C96E6D12C66}"/>
          </ac:spMkLst>
        </pc:spChg>
        <pc:picChg chg="add mod">
          <ac:chgData name="Troels Mortensen (TRMO) | VIA" userId="48eeef65-5bf8-474b-9082-b56af31dd25e" providerId="ADAL" clId="{C64ACCC6-DAD6-456F-861D-293F23C7B5D0}" dt="2019-09-26T18:23:21.782" v="13641" actId="208"/>
          <ac:picMkLst>
            <pc:docMk/>
            <pc:sldMk cId="3309714834" sldId="293"/>
            <ac:picMk id="3" creationId="{3BFAC84C-2ACC-4CCF-86C8-BD185D3C9386}"/>
          </ac:picMkLst>
        </pc:picChg>
        <pc:picChg chg="add del mod">
          <ac:chgData name="Troels Mortensen (TRMO) | VIA" userId="48eeef65-5bf8-474b-9082-b56af31dd25e" providerId="ADAL" clId="{C64ACCC6-DAD6-456F-861D-293F23C7B5D0}" dt="2019-09-26T18:26:39.378" v="14212" actId="478"/>
          <ac:picMkLst>
            <pc:docMk/>
            <pc:sldMk cId="3309714834" sldId="293"/>
            <ac:picMk id="4" creationId="{75D900A5-6EB0-4C4E-AF55-8EE8501B05B6}"/>
          </ac:picMkLst>
        </pc:picChg>
        <pc:picChg chg="add del mod">
          <ac:chgData name="Troels Mortensen (TRMO) | VIA" userId="48eeef65-5bf8-474b-9082-b56af31dd25e" providerId="ADAL" clId="{C64ACCC6-DAD6-456F-861D-293F23C7B5D0}" dt="2019-09-26T20:04:18.121" v="24971" actId="478"/>
          <ac:picMkLst>
            <pc:docMk/>
            <pc:sldMk cId="3309714834" sldId="293"/>
            <ac:picMk id="5" creationId="{3D6574E2-2217-480D-A50C-03B5A2899136}"/>
          </ac:picMkLst>
        </pc:picChg>
        <pc:picChg chg="add mod ord">
          <ac:chgData name="Troels Mortensen (TRMO) | VIA" userId="48eeef65-5bf8-474b-9082-b56af31dd25e" providerId="ADAL" clId="{C64ACCC6-DAD6-456F-861D-293F23C7B5D0}" dt="2019-09-26T20:04:26.803" v="24975" actId="1076"/>
          <ac:picMkLst>
            <pc:docMk/>
            <pc:sldMk cId="3309714834" sldId="293"/>
            <ac:picMk id="8" creationId="{735C2A6B-F410-4991-9D26-396CD3B42BAB}"/>
          </ac:picMkLst>
        </pc:picChg>
      </pc:sldChg>
      <pc:sldChg chg="modSp add">
        <pc:chgData name="Troels Mortensen (TRMO) | VIA" userId="48eeef65-5bf8-474b-9082-b56af31dd25e" providerId="ADAL" clId="{C64ACCC6-DAD6-456F-861D-293F23C7B5D0}" dt="2019-09-26T18:25:36.154" v="14210" actId="20577"/>
        <pc:sldMkLst>
          <pc:docMk/>
          <pc:sldMk cId="674016326" sldId="294"/>
        </pc:sldMkLst>
        <pc:spChg chg="mod">
          <ac:chgData name="Troels Mortensen (TRMO) | VIA" userId="48eeef65-5bf8-474b-9082-b56af31dd25e" providerId="ADAL" clId="{C64ACCC6-DAD6-456F-861D-293F23C7B5D0}" dt="2019-09-26T18:25:36.154" v="14210" actId="20577"/>
          <ac:spMkLst>
            <pc:docMk/>
            <pc:sldMk cId="674016326" sldId="294"/>
            <ac:spMk id="2" creationId="{3D974621-0C93-4539-9E95-2030C7179CE9}"/>
          </ac:spMkLst>
        </pc:spChg>
      </pc:sldChg>
      <pc:sldChg chg="addSp delSp modSp add">
        <pc:chgData name="Troels Mortensen (TRMO) | VIA" userId="48eeef65-5bf8-474b-9082-b56af31dd25e" providerId="ADAL" clId="{C64ACCC6-DAD6-456F-861D-293F23C7B5D0}" dt="2019-09-26T18:37:17.897" v="14747" actId="14100"/>
        <pc:sldMkLst>
          <pc:docMk/>
          <pc:sldMk cId="606196902" sldId="295"/>
        </pc:sldMkLst>
        <pc:spChg chg="mod">
          <ac:chgData name="Troels Mortensen (TRMO) | VIA" userId="48eeef65-5bf8-474b-9082-b56af31dd25e" providerId="ADAL" clId="{C64ACCC6-DAD6-456F-861D-293F23C7B5D0}" dt="2019-09-26T18:36:26.048" v="14648" actId="14100"/>
          <ac:spMkLst>
            <pc:docMk/>
            <pc:sldMk cId="606196902" sldId="295"/>
            <ac:spMk id="2" creationId="{F8F17381-64F9-4218-8B80-62E35697C7FC}"/>
          </ac:spMkLst>
        </pc:spChg>
        <pc:spChg chg="add del mod">
          <ac:chgData name="Troels Mortensen (TRMO) | VIA" userId="48eeef65-5bf8-474b-9082-b56af31dd25e" providerId="ADAL" clId="{C64ACCC6-DAD6-456F-861D-293F23C7B5D0}" dt="2019-09-26T18:29:55.533" v="14488" actId="478"/>
          <ac:spMkLst>
            <pc:docMk/>
            <pc:sldMk cId="606196902" sldId="295"/>
            <ac:spMk id="3" creationId="{EAC46A52-5B69-4977-998C-053503CB4C50}"/>
          </ac:spMkLst>
        </pc:spChg>
        <pc:spChg chg="add mod">
          <ac:chgData name="Troels Mortensen (TRMO) | VIA" userId="48eeef65-5bf8-474b-9082-b56af31dd25e" providerId="ADAL" clId="{C64ACCC6-DAD6-456F-861D-293F23C7B5D0}" dt="2019-09-26T18:29:13.115" v="14398" actId="20577"/>
          <ac:spMkLst>
            <pc:docMk/>
            <pc:sldMk cId="606196902" sldId="295"/>
            <ac:spMk id="4" creationId="{79257CBA-BD46-447A-87EA-DE976255D690}"/>
          </ac:spMkLst>
        </pc:spChg>
        <pc:spChg chg="add mod">
          <ac:chgData name="Troels Mortensen (TRMO) | VIA" userId="48eeef65-5bf8-474b-9082-b56af31dd25e" providerId="ADAL" clId="{C64ACCC6-DAD6-456F-861D-293F23C7B5D0}" dt="2019-09-26T18:36:43.702" v="14677" actId="14100"/>
          <ac:spMkLst>
            <pc:docMk/>
            <pc:sldMk cId="606196902" sldId="295"/>
            <ac:spMk id="5" creationId="{13D1F181-F230-402A-B625-241662B438BC}"/>
          </ac:spMkLst>
        </pc:spChg>
        <pc:spChg chg="add mod">
          <ac:chgData name="Troels Mortensen (TRMO) | VIA" userId="48eeef65-5bf8-474b-9082-b56af31dd25e" providerId="ADAL" clId="{C64ACCC6-DAD6-456F-861D-293F23C7B5D0}" dt="2019-09-26T18:36:40.095" v="14675" actId="20577"/>
          <ac:spMkLst>
            <pc:docMk/>
            <pc:sldMk cId="606196902" sldId="295"/>
            <ac:spMk id="6" creationId="{FBD95B17-27E8-46B6-87B8-CE718B413E56}"/>
          </ac:spMkLst>
        </pc:spChg>
        <pc:spChg chg="add mod">
          <ac:chgData name="Troels Mortensen (TRMO) | VIA" userId="48eeef65-5bf8-474b-9082-b56af31dd25e" providerId="ADAL" clId="{C64ACCC6-DAD6-456F-861D-293F23C7B5D0}" dt="2019-09-26T18:37:17.897" v="14747" actId="14100"/>
          <ac:spMkLst>
            <pc:docMk/>
            <pc:sldMk cId="606196902" sldId="295"/>
            <ac:spMk id="7" creationId="{74273454-9BE5-4660-B54D-23145C9052A1}"/>
          </ac:spMkLst>
        </pc:spChg>
      </pc:sldChg>
      <pc:sldChg chg="addSp delSp modSp add">
        <pc:chgData name="Troels Mortensen (TRMO) | VIA" userId="48eeef65-5bf8-474b-9082-b56af31dd25e" providerId="ADAL" clId="{C64ACCC6-DAD6-456F-861D-293F23C7B5D0}" dt="2019-09-26T20:05:55.019" v="25001" actId="1076"/>
        <pc:sldMkLst>
          <pc:docMk/>
          <pc:sldMk cId="762063227" sldId="296"/>
        </pc:sldMkLst>
        <pc:spChg chg="mod">
          <ac:chgData name="Troels Mortensen (TRMO) | VIA" userId="48eeef65-5bf8-474b-9082-b56af31dd25e" providerId="ADAL" clId="{C64ACCC6-DAD6-456F-861D-293F23C7B5D0}" dt="2019-09-26T20:05:19.779" v="24984" actId="14100"/>
          <ac:spMkLst>
            <pc:docMk/>
            <pc:sldMk cId="762063227" sldId="296"/>
            <ac:spMk id="2" creationId="{196EA8D1-D209-4B3A-97E8-177856F914DB}"/>
          </ac:spMkLst>
        </pc:spChg>
        <pc:spChg chg="add del mod">
          <ac:chgData name="Troels Mortensen (TRMO) | VIA" userId="48eeef65-5bf8-474b-9082-b56af31dd25e" providerId="ADAL" clId="{C64ACCC6-DAD6-456F-861D-293F23C7B5D0}" dt="2019-09-26T18:38:34.893" v="14799" actId="478"/>
          <ac:spMkLst>
            <pc:docMk/>
            <pc:sldMk cId="762063227" sldId="296"/>
            <ac:spMk id="3" creationId="{54203560-49E9-4937-80DD-1D92D02B643F}"/>
          </ac:spMkLst>
        </pc:spChg>
        <pc:spChg chg="add mod">
          <ac:chgData name="Troels Mortensen (TRMO) | VIA" userId="48eeef65-5bf8-474b-9082-b56af31dd25e" providerId="ADAL" clId="{C64ACCC6-DAD6-456F-861D-293F23C7B5D0}" dt="2019-09-26T20:05:49.561" v="24998" actId="1076"/>
          <ac:spMkLst>
            <pc:docMk/>
            <pc:sldMk cId="762063227" sldId="296"/>
            <ac:spMk id="4" creationId="{65AD6F86-4C29-4897-AD9B-2D2B96FF49E5}"/>
          </ac:spMkLst>
        </pc:spChg>
        <pc:spChg chg="add mod">
          <ac:chgData name="Troels Mortensen (TRMO) | VIA" userId="48eeef65-5bf8-474b-9082-b56af31dd25e" providerId="ADAL" clId="{C64ACCC6-DAD6-456F-861D-293F23C7B5D0}" dt="2019-09-26T20:05:55.019" v="25001" actId="1076"/>
          <ac:spMkLst>
            <pc:docMk/>
            <pc:sldMk cId="762063227" sldId="296"/>
            <ac:spMk id="5" creationId="{A882C250-84BF-4316-8E32-34C708A8FA63}"/>
          </ac:spMkLst>
        </pc:spChg>
        <pc:spChg chg="add del mod">
          <ac:chgData name="Troels Mortensen (TRMO) | VIA" userId="48eeef65-5bf8-474b-9082-b56af31dd25e" providerId="ADAL" clId="{C64ACCC6-DAD6-456F-861D-293F23C7B5D0}" dt="2019-09-26T20:05:29.583" v="24988" actId="478"/>
          <ac:spMkLst>
            <pc:docMk/>
            <pc:sldMk cId="762063227" sldId="296"/>
            <ac:spMk id="6" creationId="{E632409E-67FF-44BF-8F34-B571D05FDB15}"/>
          </ac:spMkLst>
        </pc:spChg>
        <pc:spChg chg="add mod">
          <ac:chgData name="Troels Mortensen (TRMO) | VIA" userId="48eeef65-5bf8-474b-9082-b56af31dd25e" providerId="ADAL" clId="{C64ACCC6-DAD6-456F-861D-293F23C7B5D0}" dt="2019-09-26T20:05:51.605" v="24999" actId="1076"/>
          <ac:spMkLst>
            <pc:docMk/>
            <pc:sldMk cId="762063227" sldId="296"/>
            <ac:spMk id="7" creationId="{F93E899B-EBA0-4E53-BC7D-0B420A8C1145}"/>
          </ac:spMkLst>
        </pc:spChg>
        <pc:spChg chg="add del mod">
          <ac:chgData name="Troels Mortensen (TRMO) | VIA" userId="48eeef65-5bf8-474b-9082-b56af31dd25e" providerId="ADAL" clId="{C64ACCC6-DAD6-456F-861D-293F23C7B5D0}" dt="2019-09-26T18:39:29.378" v="14896" actId="478"/>
          <ac:spMkLst>
            <pc:docMk/>
            <pc:sldMk cId="762063227" sldId="296"/>
            <ac:spMk id="8" creationId="{2187DEF7-9DC5-469C-A76B-A8EA49303DCE}"/>
          </ac:spMkLst>
        </pc:spChg>
        <pc:spChg chg="add mod">
          <ac:chgData name="Troels Mortensen (TRMO) | VIA" userId="48eeef65-5bf8-474b-9082-b56af31dd25e" providerId="ADAL" clId="{C64ACCC6-DAD6-456F-861D-293F23C7B5D0}" dt="2019-09-26T18:41:39.381" v="15331" actId="20577"/>
          <ac:spMkLst>
            <pc:docMk/>
            <pc:sldMk cId="762063227" sldId="296"/>
            <ac:spMk id="9" creationId="{D6594F1B-EA8D-47EA-81CB-7FE4ADE1122A}"/>
          </ac:spMkLst>
        </pc:spChg>
        <pc:spChg chg="add mod">
          <ac:chgData name="Troels Mortensen (TRMO) | VIA" userId="48eeef65-5bf8-474b-9082-b56af31dd25e" providerId="ADAL" clId="{C64ACCC6-DAD6-456F-861D-293F23C7B5D0}" dt="2019-09-26T20:05:47.999" v="24997" actId="1076"/>
          <ac:spMkLst>
            <pc:docMk/>
            <pc:sldMk cId="762063227" sldId="296"/>
            <ac:spMk id="10" creationId="{55D42F2C-858E-44B2-8110-E28CE9B78044}"/>
          </ac:spMkLst>
        </pc:spChg>
      </pc:sldChg>
      <pc:sldChg chg="modSp add">
        <pc:chgData name="Troels Mortensen (TRMO) | VIA" userId="48eeef65-5bf8-474b-9082-b56af31dd25e" providerId="ADAL" clId="{C64ACCC6-DAD6-456F-861D-293F23C7B5D0}" dt="2019-09-26T20:06:08.319" v="25003" actId="20577"/>
        <pc:sldMkLst>
          <pc:docMk/>
          <pc:sldMk cId="1535851405" sldId="297"/>
        </pc:sldMkLst>
        <pc:spChg chg="mod">
          <ac:chgData name="Troels Mortensen (TRMO) | VIA" userId="48eeef65-5bf8-474b-9082-b56af31dd25e" providerId="ADAL" clId="{C64ACCC6-DAD6-456F-861D-293F23C7B5D0}" dt="2019-09-26T20:06:08.319" v="25003" actId="20577"/>
          <ac:spMkLst>
            <pc:docMk/>
            <pc:sldMk cId="1535851405" sldId="297"/>
            <ac:spMk id="2" creationId="{1714102E-E416-4AEC-BA49-639E0F29DA48}"/>
          </ac:spMkLst>
        </pc:spChg>
      </pc:sldChg>
      <pc:sldChg chg="addSp modSp add">
        <pc:chgData name="Troels Mortensen (TRMO) | VIA" userId="48eeef65-5bf8-474b-9082-b56af31dd25e" providerId="ADAL" clId="{C64ACCC6-DAD6-456F-861D-293F23C7B5D0}" dt="2019-09-26T18:46:39.353" v="16274" actId="20577"/>
        <pc:sldMkLst>
          <pc:docMk/>
          <pc:sldMk cId="792280100" sldId="298"/>
        </pc:sldMkLst>
        <pc:spChg chg="mod">
          <ac:chgData name="Troels Mortensen (TRMO) | VIA" userId="48eeef65-5bf8-474b-9082-b56af31dd25e" providerId="ADAL" clId="{C64ACCC6-DAD6-456F-861D-293F23C7B5D0}" dt="2019-09-26T18:43:52.248" v="15759" actId="20577"/>
          <ac:spMkLst>
            <pc:docMk/>
            <pc:sldMk cId="792280100" sldId="298"/>
            <ac:spMk id="2" creationId="{DDFC1977-F638-4AEA-A17D-92A9AC7B2473}"/>
          </ac:spMkLst>
        </pc:spChg>
        <pc:spChg chg="add mod">
          <ac:chgData name="Troels Mortensen (TRMO) | VIA" userId="48eeef65-5bf8-474b-9082-b56af31dd25e" providerId="ADAL" clId="{C64ACCC6-DAD6-456F-861D-293F23C7B5D0}" dt="2019-09-26T18:44:57.054" v="15765" actId="1076"/>
          <ac:spMkLst>
            <pc:docMk/>
            <pc:sldMk cId="792280100" sldId="298"/>
            <ac:spMk id="3" creationId="{245A223D-D4E6-4152-9524-068DF0C31D20}"/>
          </ac:spMkLst>
        </pc:spChg>
        <pc:spChg chg="add mod">
          <ac:chgData name="Troels Mortensen (TRMO) | VIA" userId="48eeef65-5bf8-474b-9082-b56af31dd25e" providerId="ADAL" clId="{C64ACCC6-DAD6-456F-861D-293F23C7B5D0}" dt="2019-09-26T18:45:39.412" v="15954" actId="14100"/>
          <ac:spMkLst>
            <pc:docMk/>
            <pc:sldMk cId="792280100" sldId="298"/>
            <ac:spMk id="4" creationId="{7FC7612F-F3FA-43D3-A1AA-59C731EC2522}"/>
          </ac:spMkLst>
        </pc:spChg>
        <pc:spChg chg="add mod">
          <ac:chgData name="Troels Mortensen (TRMO) | VIA" userId="48eeef65-5bf8-474b-9082-b56af31dd25e" providerId="ADAL" clId="{C64ACCC6-DAD6-456F-861D-293F23C7B5D0}" dt="2019-09-26T18:46:09.614" v="16085" actId="14100"/>
          <ac:spMkLst>
            <pc:docMk/>
            <pc:sldMk cId="792280100" sldId="298"/>
            <ac:spMk id="5" creationId="{E88C9AD6-DF44-4B1A-96DA-15F203673A31}"/>
          </ac:spMkLst>
        </pc:spChg>
        <pc:spChg chg="add mod">
          <ac:chgData name="Troels Mortensen (TRMO) | VIA" userId="48eeef65-5bf8-474b-9082-b56af31dd25e" providerId="ADAL" clId="{C64ACCC6-DAD6-456F-861D-293F23C7B5D0}" dt="2019-09-26T18:46:39.353" v="16274" actId="20577"/>
          <ac:spMkLst>
            <pc:docMk/>
            <pc:sldMk cId="792280100" sldId="298"/>
            <ac:spMk id="6" creationId="{74B0368C-ADE4-47F3-8408-30EFAED79741}"/>
          </ac:spMkLst>
        </pc:spChg>
      </pc:sldChg>
      <pc:sldChg chg="add del">
        <pc:chgData name="Troels Mortensen (TRMO) | VIA" userId="48eeef65-5bf8-474b-9082-b56af31dd25e" providerId="ADAL" clId="{C64ACCC6-DAD6-456F-861D-293F23C7B5D0}" dt="2019-09-26T18:46:45.253" v="16276" actId="47"/>
        <pc:sldMkLst>
          <pc:docMk/>
          <pc:sldMk cId="1309524093" sldId="299"/>
        </pc:sldMkLst>
      </pc:sldChg>
      <pc:sldChg chg="addSp modSp add">
        <pc:chgData name="Troels Mortensen (TRMO) | VIA" userId="48eeef65-5bf8-474b-9082-b56af31dd25e" providerId="ADAL" clId="{C64ACCC6-DAD6-456F-861D-293F23C7B5D0}" dt="2019-09-26T20:06:32.126" v="25007" actId="20577"/>
        <pc:sldMkLst>
          <pc:docMk/>
          <pc:sldMk cId="2836598889" sldId="299"/>
        </pc:sldMkLst>
        <pc:spChg chg="mod">
          <ac:chgData name="Troels Mortensen (TRMO) | VIA" userId="48eeef65-5bf8-474b-9082-b56af31dd25e" providerId="ADAL" clId="{C64ACCC6-DAD6-456F-861D-293F23C7B5D0}" dt="2019-09-26T20:06:32.126" v="25007" actId="20577"/>
          <ac:spMkLst>
            <pc:docMk/>
            <pc:sldMk cId="2836598889" sldId="299"/>
            <ac:spMk id="2" creationId="{24B7C748-0D36-44DC-93F7-79D073FB6543}"/>
          </ac:spMkLst>
        </pc:spChg>
        <pc:spChg chg="add mod">
          <ac:chgData name="Troels Mortensen (TRMO) | VIA" userId="48eeef65-5bf8-474b-9082-b56af31dd25e" providerId="ADAL" clId="{C64ACCC6-DAD6-456F-861D-293F23C7B5D0}" dt="2019-09-26T18:47:28.318" v="16317" actId="1076"/>
          <ac:spMkLst>
            <pc:docMk/>
            <pc:sldMk cId="2836598889" sldId="299"/>
            <ac:spMk id="3" creationId="{6C05D31F-76DB-48D0-8348-8980EE86F37E}"/>
          </ac:spMkLst>
        </pc:spChg>
        <pc:spChg chg="add mod">
          <ac:chgData name="Troels Mortensen (TRMO) | VIA" userId="48eeef65-5bf8-474b-9082-b56af31dd25e" providerId="ADAL" clId="{C64ACCC6-DAD6-456F-861D-293F23C7B5D0}" dt="2019-09-26T18:49:28.756" v="16509" actId="1076"/>
          <ac:spMkLst>
            <pc:docMk/>
            <pc:sldMk cId="2836598889" sldId="299"/>
            <ac:spMk id="4" creationId="{2E186712-20C4-46AE-881F-255B5120200D}"/>
          </ac:spMkLst>
        </pc:spChg>
        <pc:picChg chg="add mod">
          <ac:chgData name="Troels Mortensen (TRMO) | VIA" userId="48eeef65-5bf8-474b-9082-b56af31dd25e" providerId="ADAL" clId="{C64ACCC6-DAD6-456F-861D-293F23C7B5D0}" dt="2019-09-26T18:50:34.456" v="16512" actId="27614"/>
          <ac:picMkLst>
            <pc:docMk/>
            <pc:sldMk cId="2836598889" sldId="299"/>
            <ac:picMk id="6" creationId="{6F83F79B-29E6-4BDA-B9FC-F7A462F739E3}"/>
          </ac:picMkLst>
        </pc:picChg>
      </pc:sldChg>
      <pc:sldChg chg="addSp modSp add">
        <pc:chgData name="Troels Mortensen (TRMO) | VIA" userId="48eeef65-5bf8-474b-9082-b56af31dd25e" providerId="ADAL" clId="{C64ACCC6-DAD6-456F-861D-293F23C7B5D0}" dt="2019-09-26T18:57:14.509" v="16778" actId="20577"/>
        <pc:sldMkLst>
          <pc:docMk/>
          <pc:sldMk cId="3284616275" sldId="300"/>
        </pc:sldMkLst>
        <pc:spChg chg="mod">
          <ac:chgData name="Troels Mortensen (TRMO) | VIA" userId="48eeef65-5bf8-474b-9082-b56af31dd25e" providerId="ADAL" clId="{C64ACCC6-DAD6-456F-861D-293F23C7B5D0}" dt="2019-09-26T18:57:14.509" v="16778" actId="20577"/>
          <ac:spMkLst>
            <pc:docMk/>
            <pc:sldMk cId="3284616275" sldId="300"/>
            <ac:spMk id="2" creationId="{A574248A-7DB0-4C3F-9847-8D09D06220CC}"/>
          </ac:spMkLst>
        </pc:spChg>
        <pc:spChg chg="add mod">
          <ac:chgData name="Troels Mortensen (TRMO) | VIA" userId="48eeef65-5bf8-474b-9082-b56af31dd25e" providerId="ADAL" clId="{C64ACCC6-DAD6-456F-861D-293F23C7B5D0}" dt="2019-09-26T18:56:55.490" v="16682" actId="1076"/>
          <ac:spMkLst>
            <pc:docMk/>
            <pc:sldMk cId="3284616275" sldId="300"/>
            <ac:spMk id="3" creationId="{BED21F15-FD1F-4324-B73F-C73630FA3923}"/>
          </ac:spMkLst>
        </pc:spChg>
      </pc:sldChg>
      <pc:sldChg chg="addSp delSp modSp add">
        <pc:chgData name="Troels Mortensen (TRMO) | VIA" userId="48eeef65-5bf8-474b-9082-b56af31dd25e" providerId="ADAL" clId="{C64ACCC6-DAD6-456F-861D-293F23C7B5D0}" dt="2019-09-26T19:02:43.719" v="17275" actId="14100"/>
        <pc:sldMkLst>
          <pc:docMk/>
          <pc:sldMk cId="1725419199" sldId="301"/>
        </pc:sldMkLst>
        <pc:spChg chg="add del mod">
          <ac:chgData name="Troels Mortensen (TRMO) | VIA" userId="48eeef65-5bf8-474b-9082-b56af31dd25e" providerId="ADAL" clId="{C64ACCC6-DAD6-456F-861D-293F23C7B5D0}" dt="2019-09-26T19:00:15.363" v="17097"/>
          <ac:spMkLst>
            <pc:docMk/>
            <pc:sldMk cId="1725419199" sldId="301"/>
            <ac:spMk id="4" creationId="{969B18CE-1F71-4CD8-94D3-7D92B0440B7D}"/>
          </ac:spMkLst>
        </pc:spChg>
        <pc:spChg chg="add mod">
          <ac:chgData name="Troels Mortensen (TRMO) | VIA" userId="48eeef65-5bf8-474b-9082-b56af31dd25e" providerId="ADAL" clId="{C64ACCC6-DAD6-456F-861D-293F23C7B5D0}" dt="2019-09-26T19:00:42.789" v="17116" actId="20577"/>
          <ac:spMkLst>
            <pc:docMk/>
            <pc:sldMk cId="1725419199" sldId="301"/>
            <ac:spMk id="5" creationId="{6269AC8B-48C3-4843-A888-915FC6479D3B}"/>
          </ac:spMkLst>
        </pc:spChg>
        <pc:spChg chg="add mod">
          <ac:chgData name="Troels Mortensen (TRMO) | VIA" userId="48eeef65-5bf8-474b-9082-b56af31dd25e" providerId="ADAL" clId="{C64ACCC6-DAD6-456F-861D-293F23C7B5D0}" dt="2019-09-26T19:00:57.469" v="17118"/>
          <ac:spMkLst>
            <pc:docMk/>
            <pc:sldMk cId="1725419199" sldId="301"/>
            <ac:spMk id="6" creationId="{3F2FC0B2-E480-4D8D-B49F-2499A55F07F7}"/>
          </ac:spMkLst>
        </pc:spChg>
        <pc:spChg chg="add mod">
          <ac:chgData name="Troels Mortensen (TRMO) | VIA" userId="48eeef65-5bf8-474b-9082-b56af31dd25e" providerId="ADAL" clId="{C64ACCC6-DAD6-456F-861D-293F23C7B5D0}" dt="2019-09-26T19:01:40.540" v="17131" actId="13926"/>
          <ac:spMkLst>
            <pc:docMk/>
            <pc:sldMk cId="1725419199" sldId="301"/>
            <ac:spMk id="7" creationId="{C1034A94-B0E7-4798-9E1C-9ACDA5C9E0F9}"/>
          </ac:spMkLst>
        </pc:spChg>
        <pc:spChg chg="add mod">
          <ac:chgData name="Troels Mortensen (TRMO) | VIA" userId="48eeef65-5bf8-474b-9082-b56af31dd25e" providerId="ADAL" clId="{C64ACCC6-DAD6-456F-861D-293F23C7B5D0}" dt="2019-09-26T19:01:13.207" v="17125"/>
          <ac:spMkLst>
            <pc:docMk/>
            <pc:sldMk cId="1725419199" sldId="301"/>
            <ac:spMk id="8" creationId="{E9045A01-9650-45F9-BC27-4B150ECC2A8D}"/>
          </ac:spMkLst>
        </pc:spChg>
        <pc:spChg chg="add mod">
          <ac:chgData name="Troels Mortensen (TRMO) | VIA" userId="48eeef65-5bf8-474b-9082-b56af31dd25e" providerId="ADAL" clId="{C64ACCC6-DAD6-456F-861D-293F23C7B5D0}" dt="2019-09-26T19:01:43.527" v="17133" actId="13926"/>
          <ac:spMkLst>
            <pc:docMk/>
            <pc:sldMk cId="1725419199" sldId="301"/>
            <ac:spMk id="9" creationId="{00B358E0-2E9A-4E3D-98B1-117748DB28B4}"/>
          </ac:spMkLst>
        </pc:spChg>
        <pc:spChg chg="add mod">
          <ac:chgData name="Troels Mortensen (TRMO) | VIA" userId="48eeef65-5bf8-474b-9082-b56af31dd25e" providerId="ADAL" clId="{C64ACCC6-DAD6-456F-861D-293F23C7B5D0}" dt="2019-09-26T19:01:47.293" v="17135" actId="20577"/>
          <ac:spMkLst>
            <pc:docMk/>
            <pc:sldMk cId="1725419199" sldId="301"/>
            <ac:spMk id="10" creationId="{6202EF9E-A228-4477-A988-1129289193AB}"/>
          </ac:spMkLst>
        </pc:spChg>
        <pc:spChg chg="add mod">
          <ac:chgData name="Troels Mortensen (TRMO) | VIA" userId="48eeef65-5bf8-474b-9082-b56af31dd25e" providerId="ADAL" clId="{C64ACCC6-DAD6-456F-861D-293F23C7B5D0}" dt="2019-09-26T19:02:01.437" v="17140" actId="1076"/>
          <ac:spMkLst>
            <pc:docMk/>
            <pc:sldMk cId="1725419199" sldId="301"/>
            <ac:spMk id="11" creationId="{82EC5C13-E2E5-4DEB-9303-2DFBD90F368C}"/>
          </ac:spMkLst>
        </pc:spChg>
        <pc:spChg chg="add mod">
          <ac:chgData name="Troels Mortensen (TRMO) | VIA" userId="48eeef65-5bf8-474b-9082-b56af31dd25e" providerId="ADAL" clId="{C64ACCC6-DAD6-456F-861D-293F23C7B5D0}" dt="2019-09-26T19:01:59.794" v="17139"/>
          <ac:spMkLst>
            <pc:docMk/>
            <pc:sldMk cId="1725419199" sldId="301"/>
            <ac:spMk id="12" creationId="{D303113B-D5A5-476E-AA6B-512FB53A89B6}"/>
          </ac:spMkLst>
        </pc:spChg>
        <pc:spChg chg="add mod">
          <ac:chgData name="Troels Mortensen (TRMO) | VIA" userId="48eeef65-5bf8-474b-9082-b56af31dd25e" providerId="ADAL" clId="{C64ACCC6-DAD6-456F-861D-293F23C7B5D0}" dt="2019-09-26T19:02:43.719" v="17275" actId="14100"/>
          <ac:spMkLst>
            <pc:docMk/>
            <pc:sldMk cId="1725419199" sldId="301"/>
            <ac:spMk id="13" creationId="{B0C9966B-DD8D-445E-897D-7821F0D7B035}"/>
          </ac:spMkLst>
        </pc:spChg>
        <pc:picChg chg="add mod">
          <ac:chgData name="Troels Mortensen (TRMO) | VIA" userId="48eeef65-5bf8-474b-9082-b56af31dd25e" providerId="ADAL" clId="{C64ACCC6-DAD6-456F-861D-293F23C7B5D0}" dt="2019-09-26T19:00:10.231" v="17093" actId="1076"/>
          <ac:picMkLst>
            <pc:docMk/>
            <pc:sldMk cId="1725419199" sldId="301"/>
            <ac:picMk id="3" creationId="{4694B763-E4FC-45A4-BD20-96E630AD1517}"/>
          </ac:picMkLst>
        </pc:picChg>
      </pc:sldChg>
      <pc:sldChg chg="modSp add">
        <pc:chgData name="Troels Mortensen (TRMO) | VIA" userId="48eeef65-5bf8-474b-9082-b56af31dd25e" providerId="ADAL" clId="{C64ACCC6-DAD6-456F-861D-293F23C7B5D0}" dt="2019-09-26T19:06:14.700" v="18088" actId="20577"/>
        <pc:sldMkLst>
          <pc:docMk/>
          <pc:sldMk cId="3651325158" sldId="302"/>
        </pc:sldMkLst>
        <pc:spChg chg="mod">
          <ac:chgData name="Troels Mortensen (TRMO) | VIA" userId="48eeef65-5bf8-474b-9082-b56af31dd25e" providerId="ADAL" clId="{C64ACCC6-DAD6-456F-861D-293F23C7B5D0}" dt="2019-09-26T19:06:14.700" v="18088" actId="20577"/>
          <ac:spMkLst>
            <pc:docMk/>
            <pc:sldMk cId="3651325158" sldId="302"/>
            <ac:spMk id="2" creationId="{CF1B13B0-41A2-4207-94BC-8D954C354C83}"/>
          </ac:spMkLst>
        </pc:spChg>
      </pc:sldChg>
      <pc:sldChg chg="addSp modSp add">
        <pc:chgData name="Troels Mortensen (TRMO) | VIA" userId="48eeef65-5bf8-474b-9082-b56af31dd25e" providerId="ADAL" clId="{C64ACCC6-DAD6-456F-861D-293F23C7B5D0}" dt="2019-09-26T19:10:12.559" v="18631" actId="20577"/>
        <pc:sldMkLst>
          <pc:docMk/>
          <pc:sldMk cId="3558731706" sldId="303"/>
        </pc:sldMkLst>
        <pc:spChg chg="mod">
          <ac:chgData name="Troels Mortensen (TRMO) | VIA" userId="48eeef65-5bf8-474b-9082-b56af31dd25e" providerId="ADAL" clId="{C64ACCC6-DAD6-456F-861D-293F23C7B5D0}" dt="2019-09-26T19:10:12.559" v="18631" actId="20577"/>
          <ac:spMkLst>
            <pc:docMk/>
            <pc:sldMk cId="3558731706" sldId="303"/>
            <ac:spMk id="2" creationId="{6E1A531B-9786-45A4-B1F7-054B2F0E8D29}"/>
          </ac:spMkLst>
        </pc:spChg>
        <pc:spChg chg="add mod">
          <ac:chgData name="Troels Mortensen (TRMO) | VIA" userId="48eeef65-5bf8-474b-9082-b56af31dd25e" providerId="ADAL" clId="{C64ACCC6-DAD6-456F-861D-293F23C7B5D0}" dt="2019-09-26T19:08:23.768" v="18456" actId="208"/>
          <ac:spMkLst>
            <pc:docMk/>
            <pc:sldMk cId="3558731706" sldId="303"/>
            <ac:spMk id="4" creationId="{71B948E0-1CF8-4B9A-A00F-66717A952282}"/>
          </ac:spMkLst>
        </pc:spChg>
        <pc:picChg chg="add mod">
          <ac:chgData name="Troels Mortensen (TRMO) | VIA" userId="48eeef65-5bf8-474b-9082-b56af31dd25e" providerId="ADAL" clId="{C64ACCC6-DAD6-456F-861D-293F23C7B5D0}" dt="2019-09-26T19:08:05.350" v="18431" actId="1076"/>
          <ac:picMkLst>
            <pc:docMk/>
            <pc:sldMk cId="3558731706" sldId="303"/>
            <ac:picMk id="3" creationId="{33224334-7403-4EDE-99A7-ADBF38DF0B83}"/>
          </ac:picMkLst>
        </pc:picChg>
      </pc:sldChg>
      <pc:sldChg chg="addSp modSp add">
        <pc:chgData name="Troels Mortensen (TRMO) | VIA" userId="48eeef65-5bf8-474b-9082-b56af31dd25e" providerId="ADAL" clId="{C64ACCC6-DAD6-456F-861D-293F23C7B5D0}" dt="2019-09-26T19:11:37.971" v="19048" actId="20577"/>
        <pc:sldMkLst>
          <pc:docMk/>
          <pc:sldMk cId="4241404165" sldId="304"/>
        </pc:sldMkLst>
        <pc:spChg chg="mod">
          <ac:chgData name="Troels Mortensen (TRMO) | VIA" userId="48eeef65-5bf8-474b-9082-b56af31dd25e" providerId="ADAL" clId="{C64ACCC6-DAD6-456F-861D-293F23C7B5D0}" dt="2019-09-26T19:11:37.971" v="19048" actId="20577"/>
          <ac:spMkLst>
            <pc:docMk/>
            <pc:sldMk cId="4241404165" sldId="304"/>
            <ac:spMk id="2" creationId="{30D2071D-5CFB-45C6-BFD7-FC79D1732BA8}"/>
          </ac:spMkLst>
        </pc:spChg>
        <pc:picChg chg="add">
          <ac:chgData name="Troels Mortensen (TRMO) | VIA" userId="48eeef65-5bf8-474b-9082-b56af31dd25e" providerId="ADAL" clId="{C64ACCC6-DAD6-456F-861D-293F23C7B5D0}" dt="2019-09-26T19:10:17.488" v="18633"/>
          <ac:picMkLst>
            <pc:docMk/>
            <pc:sldMk cId="4241404165" sldId="304"/>
            <ac:picMk id="3" creationId="{B6E82275-5984-4240-804A-6343A7B748B5}"/>
          </ac:picMkLst>
        </pc:picChg>
      </pc:sldChg>
      <pc:sldChg chg="addSp modSp add">
        <pc:chgData name="Troels Mortensen (TRMO) | VIA" userId="48eeef65-5bf8-474b-9082-b56af31dd25e" providerId="ADAL" clId="{C64ACCC6-DAD6-456F-861D-293F23C7B5D0}" dt="2019-09-26T19:25:33.963" v="21294" actId="20577"/>
        <pc:sldMkLst>
          <pc:docMk/>
          <pc:sldMk cId="3120407212" sldId="305"/>
        </pc:sldMkLst>
        <pc:spChg chg="mod">
          <ac:chgData name="Troels Mortensen (TRMO) | VIA" userId="48eeef65-5bf8-474b-9082-b56af31dd25e" providerId="ADAL" clId="{C64ACCC6-DAD6-456F-861D-293F23C7B5D0}" dt="2019-09-26T19:25:33.963" v="21294" actId="20577"/>
          <ac:spMkLst>
            <pc:docMk/>
            <pc:sldMk cId="3120407212" sldId="305"/>
            <ac:spMk id="2" creationId="{D357C72B-30F1-4149-BBFB-96DDBF32AD44}"/>
          </ac:spMkLst>
        </pc:spChg>
        <pc:picChg chg="add">
          <ac:chgData name="Troels Mortensen (TRMO) | VIA" userId="48eeef65-5bf8-474b-9082-b56af31dd25e" providerId="ADAL" clId="{C64ACCC6-DAD6-456F-861D-293F23C7B5D0}" dt="2019-09-26T19:11:41.965" v="19050"/>
          <ac:picMkLst>
            <pc:docMk/>
            <pc:sldMk cId="3120407212" sldId="305"/>
            <ac:picMk id="3" creationId="{EC48B61B-9D20-4238-835C-EB6DF598BDE6}"/>
          </ac:picMkLst>
        </pc:picChg>
      </pc:sldChg>
      <pc:sldChg chg="addSp delSp modSp add">
        <pc:chgData name="Troels Mortensen (TRMO) | VIA" userId="48eeef65-5bf8-474b-9082-b56af31dd25e" providerId="ADAL" clId="{C64ACCC6-DAD6-456F-861D-293F23C7B5D0}" dt="2019-09-26T19:55:25.164" v="24698" actId="20577"/>
        <pc:sldMkLst>
          <pc:docMk/>
          <pc:sldMk cId="648073695" sldId="306"/>
        </pc:sldMkLst>
        <pc:spChg chg="mod">
          <ac:chgData name="Troels Mortensen (TRMO) | VIA" userId="48eeef65-5bf8-474b-9082-b56af31dd25e" providerId="ADAL" clId="{C64ACCC6-DAD6-456F-861D-293F23C7B5D0}" dt="2019-09-26T19:54:55.966" v="24645" actId="14100"/>
          <ac:spMkLst>
            <pc:docMk/>
            <pc:sldMk cId="648073695" sldId="306"/>
            <ac:spMk id="2" creationId="{4B27BE41-21B6-4303-81C7-3EED9EAF35DF}"/>
          </ac:spMkLst>
        </pc:spChg>
        <pc:spChg chg="add del mod">
          <ac:chgData name="Troels Mortensen (TRMO) | VIA" userId="48eeef65-5bf8-474b-9082-b56af31dd25e" providerId="ADAL" clId="{C64ACCC6-DAD6-456F-861D-293F23C7B5D0}" dt="2019-09-26T19:26:07.144" v="21299" actId="478"/>
          <ac:spMkLst>
            <pc:docMk/>
            <pc:sldMk cId="648073695" sldId="306"/>
            <ac:spMk id="3" creationId="{EF67ED60-7305-45DF-B798-D21901093B97}"/>
          </ac:spMkLst>
        </pc:spChg>
        <pc:spChg chg="add mod">
          <ac:chgData name="Troels Mortensen (TRMO) | VIA" userId="48eeef65-5bf8-474b-9082-b56af31dd25e" providerId="ADAL" clId="{C64ACCC6-DAD6-456F-861D-293F23C7B5D0}" dt="2019-09-26T19:26:26.408" v="21307" actId="1076"/>
          <ac:spMkLst>
            <pc:docMk/>
            <pc:sldMk cId="648073695" sldId="306"/>
            <ac:spMk id="4" creationId="{E780EE7E-D0C8-46FC-A434-DC1A64243951}"/>
          </ac:spMkLst>
        </pc:spChg>
        <pc:spChg chg="add mod">
          <ac:chgData name="Troels Mortensen (TRMO) | VIA" userId="48eeef65-5bf8-474b-9082-b56af31dd25e" providerId="ADAL" clId="{C64ACCC6-DAD6-456F-861D-293F23C7B5D0}" dt="2019-09-26T19:26:28.156" v="21308" actId="1076"/>
          <ac:spMkLst>
            <pc:docMk/>
            <pc:sldMk cId="648073695" sldId="306"/>
            <ac:spMk id="5" creationId="{E4E555F7-BF86-4045-882A-8E44DB3AB467}"/>
          </ac:spMkLst>
        </pc:spChg>
        <pc:spChg chg="add mod">
          <ac:chgData name="Troels Mortensen (TRMO) | VIA" userId="48eeef65-5bf8-474b-9082-b56af31dd25e" providerId="ADAL" clId="{C64ACCC6-DAD6-456F-861D-293F23C7B5D0}" dt="2019-09-26T19:26:30.087" v="21309" actId="1076"/>
          <ac:spMkLst>
            <pc:docMk/>
            <pc:sldMk cId="648073695" sldId="306"/>
            <ac:spMk id="6" creationId="{399A865E-D457-4C4E-BB98-6C63F13F8637}"/>
          </ac:spMkLst>
        </pc:spChg>
        <pc:spChg chg="add del">
          <ac:chgData name="Troels Mortensen (TRMO) | VIA" userId="48eeef65-5bf8-474b-9082-b56af31dd25e" providerId="ADAL" clId="{C64ACCC6-DAD6-456F-861D-293F23C7B5D0}" dt="2019-09-26T19:26:04.016" v="21297"/>
          <ac:spMkLst>
            <pc:docMk/>
            <pc:sldMk cId="648073695" sldId="306"/>
            <ac:spMk id="7" creationId="{63754344-A7DD-4D57-905C-0A6E5F242F60}"/>
          </ac:spMkLst>
        </pc:spChg>
        <pc:spChg chg="add mod">
          <ac:chgData name="Troels Mortensen (TRMO) | VIA" userId="48eeef65-5bf8-474b-9082-b56af31dd25e" providerId="ADAL" clId="{C64ACCC6-DAD6-456F-861D-293F23C7B5D0}" dt="2019-09-26T19:55:25.164" v="24698" actId="20577"/>
          <ac:spMkLst>
            <pc:docMk/>
            <pc:sldMk cId="648073695" sldId="306"/>
            <ac:spMk id="8" creationId="{33ECC35E-7974-4E38-BCA0-37002804F36B}"/>
          </ac:spMkLst>
        </pc:spChg>
        <pc:spChg chg="add mod">
          <ac:chgData name="Troels Mortensen (TRMO) | VIA" userId="48eeef65-5bf8-474b-9082-b56af31dd25e" providerId="ADAL" clId="{C64ACCC6-DAD6-456F-861D-293F23C7B5D0}" dt="2019-09-26T19:26:46.975" v="21387" actId="14100"/>
          <ac:spMkLst>
            <pc:docMk/>
            <pc:sldMk cId="648073695" sldId="306"/>
            <ac:spMk id="9" creationId="{8E884B60-40F7-46D7-9C85-684A5D52CA12}"/>
          </ac:spMkLst>
        </pc:spChg>
        <pc:spChg chg="add mod">
          <ac:chgData name="Troels Mortensen (TRMO) | VIA" userId="48eeef65-5bf8-474b-9082-b56af31dd25e" providerId="ADAL" clId="{C64ACCC6-DAD6-456F-861D-293F23C7B5D0}" dt="2019-09-26T19:27:14.593" v="21475" actId="14100"/>
          <ac:spMkLst>
            <pc:docMk/>
            <pc:sldMk cId="648073695" sldId="306"/>
            <ac:spMk id="10" creationId="{21B6B981-CC61-453A-B8BF-28346DD75AF2}"/>
          </ac:spMkLst>
        </pc:spChg>
      </pc:sldChg>
      <pc:sldChg chg="addSp modSp add">
        <pc:chgData name="Troels Mortensen (TRMO) | VIA" userId="48eeef65-5bf8-474b-9082-b56af31dd25e" providerId="ADAL" clId="{C64ACCC6-DAD6-456F-861D-293F23C7B5D0}" dt="2019-09-26T19:20:16.120" v="20746" actId="207"/>
        <pc:sldMkLst>
          <pc:docMk/>
          <pc:sldMk cId="505920318" sldId="307"/>
        </pc:sldMkLst>
        <pc:spChg chg="mod">
          <ac:chgData name="Troels Mortensen (TRMO) | VIA" userId="48eeef65-5bf8-474b-9082-b56af31dd25e" providerId="ADAL" clId="{C64ACCC6-DAD6-456F-861D-293F23C7B5D0}" dt="2019-09-26T19:20:16.120" v="20746" actId="207"/>
          <ac:spMkLst>
            <pc:docMk/>
            <pc:sldMk cId="505920318" sldId="307"/>
            <ac:spMk id="2" creationId="{BBF59AD6-DB79-4CE7-B620-FE4EEAE4213C}"/>
          </ac:spMkLst>
        </pc:spChg>
        <pc:picChg chg="add mod">
          <ac:chgData name="Troels Mortensen (TRMO) | VIA" userId="48eeef65-5bf8-474b-9082-b56af31dd25e" providerId="ADAL" clId="{C64ACCC6-DAD6-456F-861D-293F23C7B5D0}" dt="2019-09-26T19:17:25.588" v="20235" actId="1076"/>
          <ac:picMkLst>
            <pc:docMk/>
            <pc:sldMk cId="505920318" sldId="307"/>
            <ac:picMk id="3" creationId="{BA18D035-F08E-4B91-8AE4-C3C832136E0F}"/>
          </ac:picMkLst>
        </pc:picChg>
      </pc:sldChg>
      <pc:sldChg chg="modSp add">
        <pc:chgData name="Troels Mortensen (TRMO) | VIA" userId="48eeef65-5bf8-474b-9082-b56af31dd25e" providerId="ADAL" clId="{C64ACCC6-DAD6-456F-861D-293F23C7B5D0}" dt="2019-09-26T19:22:39.460" v="21033" actId="20577"/>
        <pc:sldMkLst>
          <pc:docMk/>
          <pc:sldMk cId="3856025909" sldId="308"/>
        </pc:sldMkLst>
        <pc:spChg chg="mod">
          <ac:chgData name="Troels Mortensen (TRMO) | VIA" userId="48eeef65-5bf8-474b-9082-b56af31dd25e" providerId="ADAL" clId="{C64ACCC6-DAD6-456F-861D-293F23C7B5D0}" dt="2019-09-26T19:22:39.460" v="21033" actId="20577"/>
          <ac:spMkLst>
            <pc:docMk/>
            <pc:sldMk cId="3856025909" sldId="308"/>
            <ac:spMk id="2" creationId="{2A66CEA2-72C2-45BE-BFA0-60BE9AD9E4D6}"/>
          </ac:spMkLst>
        </pc:spChg>
      </pc:sldChg>
      <pc:sldChg chg="addSp delSp modSp add">
        <pc:chgData name="Troels Mortensen (TRMO) | VIA" userId="48eeef65-5bf8-474b-9082-b56af31dd25e" providerId="ADAL" clId="{C64ACCC6-DAD6-456F-861D-293F23C7B5D0}" dt="2019-09-26T19:29:50.574" v="21747" actId="1076"/>
        <pc:sldMkLst>
          <pc:docMk/>
          <pc:sldMk cId="661924363" sldId="309"/>
        </pc:sldMkLst>
        <pc:spChg chg="mod">
          <ac:chgData name="Troels Mortensen (TRMO) | VIA" userId="48eeef65-5bf8-474b-9082-b56af31dd25e" providerId="ADAL" clId="{C64ACCC6-DAD6-456F-861D-293F23C7B5D0}" dt="2019-09-26T19:29:21.638" v="21740" actId="20577"/>
          <ac:spMkLst>
            <pc:docMk/>
            <pc:sldMk cId="661924363" sldId="309"/>
            <ac:spMk id="2" creationId="{844F6BF3-58CB-409B-9D1A-14352A80154D}"/>
          </ac:spMkLst>
        </pc:spChg>
        <pc:picChg chg="add mod">
          <ac:chgData name="Troels Mortensen (TRMO) | VIA" userId="48eeef65-5bf8-474b-9082-b56af31dd25e" providerId="ADAL" clId="{C64ACCC6-DAD6-456F-861D-293F23C7B5D0}" dt="2019-09-26T19:29:35.834" v="21743" actId="1076"/>
          <ac:picMkLst>
            <pc:docMk/>
            <pc:sldMk cId="661924363" sldId="309"/>
            <ac:picMk id="3" creationId="{024F30F9-E596-434A-BBA9-6C9D7F52151E}"/>
          </ac:picMkLst>
        </pc:picChg>
        <pc:picChg chg="add del">
          <ac:chgData name="Troels Mortensen (TRMO) | VIA" userId="48eeef65-5bf8-474b-9082-b56af31dd25e" providerId="ADAL" clId="{C64ACCC6-DAD6-456F-861D-293F23C7B5D0}" dt="2019-09-26T19:29:48.677" v="21745"/>
          <ac:picMkLst>
            <pc:docMk/>
            <pc:sldMk cId="661924363" sldId="309"/>
            <ac:picMk id="4" creationId="{1B8C948D-8E98-43DE-9F5C-FB1C7B323426}"/>
          </ac:picMkLst>
        </pc:picChg>
        <pc:picChg chg="add mod">
          <ac:chgData name="Troels Mortensen (TRMO) | VIA" userId="48eeef65-5bf8-474b-9082-b56af31dd25e" providerId="ADAL" clId="{C64ACCC6-DAD6-456F-861D-293F23C7B5D0}" dt="2019-09-26T19:29:50.574" v="21747" actId="1076"/>
          <ac:picMkLst>
            <pc:docMk/>
            <pc:sldMk cId="661924363" sldId="309"/>
            <ac:picMk id="5" creationId="{4C3FFA41-3D52-43A6-BD16-9D408A8FA968}"/>
          </ac:picMkLst>
        </pc:picChg>
      </pc:sldChg>
      <pc:sldChg chg="addSp delSp modSp add">
        <pc:chgData name="Troels Mortensen (TRMO) | VIA" userId="48eeef65-5bf8-474b-9082-b56af31dd25e" providerId="ADAL" clId="{C64ACCC6-DAD6-456F-861D-293F23C7B5D0}" dt="2019-09-26T19:33:49.406" v="22405" actId="20577"/>
        <pc:sldMkLst>
          <pc:docMk/>
          <pc:sldMk cId="1399267434" sldId="310"/>
        </pc:sldMkLst>
        <pc:spChg chg="mod">
          <ac:chgData name="Troels Mortensen (TRMO) | VIA" userId="48eeef65-5bf8-474b-9082-b56af31dd25e" providerId="ADAL" clId="{C64ACCC6-DAD6-456F-861D-293F23C7B5D0}" dt="2019-09-26T19:33:49.406" v="22405" actId="20577"/>
          <ac:spMkLst>
            <pc:docMk/>
            <pc:sldMk cId="1399267434" sldId="310"/>
            <ac:spMk id="2" creationId="{844F6BF3-58CB-409B-9D1A-14352A80154D}"/>
          </ac:spMkLst>
        </pc:spChg>
        <pc:spChg chg="add del">
          <ac:chgData name="Troels Mortensen (TRMO) | VIA" userId="48eeef65-5bf8-474b-9082-b56af31dd25e" providerId="ADAL" clId="{C64ACCC6-DAD6-456F-861D-293F23C7B5D0}" dt="2019-09-26T19:30:20.787" v="21828"/>
          <ac:spMkLst>
            <pc:docMk/>
            <pc:sldMk cId="1399267434" sldId="310"/>
            <ac:spMk id="4" creationId="{563C387C-E7BD-4B4F-8694-26ED1A09C221}"/>
          </ac:spMkLst>
        </pc:spChg>
        <pc:picChg chg="mod">
          <ac:chgData name="Troels Mortensen (TRMO) | VIA" userId="48eeef65-5bf8-474b-9082-b56af31dd25e" providerId="ADAL" clId="{C64ACCC6-DAD6-456F-861D-293F23C7B5D0}" dt="2019-09-26T19:29:56.223" v="21750" actId="1076"/>
          <ac:picMkLst>
            <pc:docMk/>
            <pc:sldMk cId="1399267434" sldId="310"/>
            <ac:picMk id="3" creationId="{024F30F9-E596-434A-BBA9-6C9D7F52151E}"/>
          </ac:picMkLst>
        </pc:picChg>
        <pc:picChg chg="del">
          <ac:chgData name="Troels Mortensen (TRMO) | VIA" userId="48eeef65-5bf8-474b-9082-b56af31dd25e" providerId="ADAL" clId="{C64ACCC6-DAD6-456F-861D-293F23C7B5D0}" dt="2019-09-26T19:29:55.385" v="21749" actId="478"/>
          <ac:picMkLst>
            <pc:docMk/>
            <pc:sldMk cId="1399267434" sldId="310"/>
            <ac:picMk id="5" creationId="{4C3FFA41-3D52-43A6-BD16-9D408A8FA968}"/>
          </ac:picMkLst>
        </pc:picChg>
      </pc:sldChg>
      <pc:sldChg chg="addSp modSp add">
        <pc:chgData name="Troels Mortensen (TRMO) | VIA" userId="48eeef65-5bf8-474b-9082-b56af31dd25e" providerId="ADAL" clId="{C64ACCC6-DAD6-456F-861D-293F23C7B5D0}" dt="2019-09-26T19:32:50.691" v="22115" actId="14100"/>
        <pc:sldMkLst>
          <pc:docMk/>
          <pc:sldMk cId="3318793178" sldId="311"/>
        </pc:sldMkLst>
        <pc:spChg chg="mod">
          <ac:chgData name="Troels Mortensen (TRMO) | VIA" userId="48eeef65-5bf8-474b-9082-b56af31dd25e" providerId="ADAL" clId="{C64ACCC6-DAD6-456F-861D-293F23C7B5D0}" dt="2019-09-26T19:31:35.098" v="21979" actId="20577"/>
          <ac:spMkLst>
            <pc:docMk/>
            <pc:sldMk cId="3318793178" sldId="311"/>
            <ac:spMk id="2" creationId="{105E4F06-7F1D-4190-99D3-3D75E88CD69E}"/>
          </ac:spMkLst>
        </pc:spChg>
        <pc:spChg chg="add mod">
          <ac:chgData name="Troels Mortensen (TRMO) | VIA" userId="48eeef65-5bf8-474b-9082-b56af31dd25e" providerId="ADAL" clId="{C64ACCC6-DAD6-456F-861D-293F23C7B5D0}" dt="2019-09-26T19:31:46.411" v="21987" actId="207"/>
          <ac:spMkLst>
            <pc:docMk/>
            <pc:sldMk cId="3318793178" sldId="311"/>
            <ac:spMk id="3" creationId="{5580B2B9-46BB-4290-96C8-C0EE7F660BA7}"/>
          </ac:spMkLst>
        </pc:spChg>
        <pc:spChg chg="add mod">
          <ac:chgData name="Troels Mortensen (TRMO) | VIA" userId="48eeef65-5bf8-474b-9082-b56af31dd25e" providerId="ADAL" clId="{C64ACCC6-DAD6-456F-861D-293F23C7B5D0}" dt="2019-09-26T19:32:07.455" v="22069" actId="14100"/>
          <ac:spMkLst>
            <pc:docMk/>
            <pc:sldMk cId="3318793178" sldId="311"/>
            <ac:spMk id="4" creationId="{CF2EDC27-1822-47CD-95D6-1CF902880149}"/>
          </ac:spMkLst>
        </pc:spChg>
        <pc:spChg chg="add mod">
          <ac:chgData name="Troels Mortensen (TRMO) | VIA" userId="48eeef65-5bf8-474b-9082-b56af31dd25e" providerId="ADAL" clId="{C64ACCC6-DAD6-456F-861D-293F23C7B5D0}" dt="2019-09-26T19:32:17.921" v="22101" actId="20577"/>
          <ac:spMkLst>
            <pc:docMk/>
            <pc:sldMk cId="3318793178" sldId="311"/>
            <ac:spMk id="5" creationId="{E7017792-E558-44C7-A16A-C2868760612C}"/>
          </ac:spMkLst>
        </pc:spChg>
        <pc:spChg chg="add mod">
          <ac:chgData name="Troels Mortensen (TRMO) | VIA" userId="48eeef65-5bf8-474b-9082-b56af31dd25e" providerId="ADAL" clId="{C64ACCC6-DAD6-456F-861D-293F23C7B5D0}" dt="2019-09-26T19:32:50.691" v="22115" actId="14100"/>
          <ac:spMkLst>
            <pc:docMk/>
            <pc:sldMk cId="3318793178" sldId="311"/>
            <ac:spMk id="9" creationId="{F3A61B61-801D-41AB-9E41-333B976F46F5}"/>
          </ac:spMkLst>
        </pc:spChg>
        <pc:cxnChg chg="add mod">
          <ac:chgData name="Troels Mortensen (TRMO) | VIA" userId="48eeef65-5bf8-474b-9082-b56af31dd25e" providerId="ADAL" clId="{C64ACCC6-DAD6-456F-861D-293F23C7B5D0}" dt="2019-09-26T19:32:35.046" v="22104" actId="208"/>
          <ac:cxnSpMkLst>
            <pc:docMk/>
            <pc:sldMk cId="3318793178" sldId="311"/>
            <ac:cxnSpMk id="7" creationId="{26A949DA-8737-4FD1-9FD3-0CC9BD36EEE7}"/>
          </ac:cxnSpMkLst>
        </pc:cxnChg>
        <pc:cxnChg chg="add mod">
          <ac:chgData name="Troels Mortensen (TRMO) | VIA" userId="48eeef65-5bf8-474b-9082-b56af31dd25e" providerId="ADAL" clId="{C64ACCC6-DAD6-456F-861D-293F23C7B5D0}" dt="2019-09-26T19:32:37.892" v="22105" actId="571"/>
          <ac:cxnSpMkLst>
            <pc:docMk/>
            <pc:sldMk cId="3318793178" sldId="311"/>
            <ac:cxnSpMk id="8" creationId="{586BE6D4-0A41-4E17-A832-12F7E7AEE3BE}"/>
          </ac:cxnSpMkLst>
        </pc:cxnChg>
      </pc:sldChg>
      <pc:sldChg chg="addSp modSp add">
        <pc:chgData name="Troels Mortensen (TRMO) | VIA" userId="48eeef65-5bf8-474b-9082-b56af31dd25e" providerId="ADAL" clId="{C64ACCC6-DAD6-456F-861D-293F23C7B5D0}" dt="2019-09-26T19:39:36.339" v="23243" actId="20577"/>
        <pc:sldMkLst>
          <pc:docMk/>
          <pc:sldMk cId="1481002482" sldId="312"/>
        </pc:sldMkLst>
        <pc:spChg chg="mod">
          <ac:chgData name="Troels Mortensen (TRMO) | VIA" userId="48eeef65-5bf8-474b-9082-b56af31dd25e" providerId="ADAL" clId="{C64ACCC6-DAD6-456F-861D-293F23C7B5D0}" dt="2019-09-26T19:39:36.339" v="23243" actId="20577"/>
          <ac:spMkLst>
            <pc:docMk/>
            <pc:sldMk cId="1481002482" sldId="312"/>
            <ac:spMk id="2" creationId="{3A5A9F29-0837-4489-8F55-6426B7F46658}"/>
          </ac:spMkLst>
        </pc:spChg>
        <pc:picChg chg="add mod">
          <ac:chgData name="Troels Mortensen (TRMO) | VIA" userId="48eeef65-5bf8-474b-9082-b56af31dd25e" providerId="ADAL" clId="{C64ACCC6-DAD6-456F-861D-293F23C7B5D0}" dt="2019-09-26T19:37:27.252" v="23197" actId="14100"/>
          <ac:picMkLst>
            <pc:docMk/>
            <pc:sldMk cId="1481002482" sldId="312"/>
            <ac:picMk id="3" creationId="{7CE63470-4DEF-44A7-B2EF-829329AE2F14}"/>
          </ac:picMkLst>
        </pc:picChg>
      </pc:sldChg>
      <pc:sldChg chg="addSp delSp modSp add">
        <pc:chgData name="Troels Mortensen (TRMO) | VIA" userId="48eeef65-5bf8-474b-9082-b56af31dd25e" providerId="ADAL" clId="{C64ACCC6-DAD6-456F-861D-293F23C7B5D0}" dt="2019-09-26T19:57:59.551" v="24834" actId="20577"/>
        <pc:sldMkLst>
          <pc:docMk/>
          <pc:sldMk cId="1281871503" sldId="313"/>
        </pc:sldMkLst>
        <pc:spChg chg="mod">
          <ac:chgData name="Troels Mortensen (TRMO) | VIA" userId="48eeef65-5bf8-474b-9082-b56af31dd25e" providerId="ADAL" clId="{C64ACCC6-DAD6-456F-861D-293F23C7B5D0}" dt="2019-09-26T19:37:35.379" v="23226" actId="20577"/>
          <ac:spMkLst>
            <pc:docMk/>
            <pc:sldMk cId="1281871503" sldId="313"/>
            <ac:spMk id="2" creationId="{75AAAF3C-9282-427D-BB03-C3E0F472B0C9}"/>
          </ac:spMkLst>
        </pc:spChg>
        <pc:spChg chg="add del mod">
          <ac:chgData name="Troels Mortensen (TRMO) | VIA" userId="48eeef65-5bf8-474b-9082-b56af31dd25e" providerId="ADAL" clId="{C64ACCC6-DAD6-456F-861D-293F23C7B5D0}" dt="2019-09-26T19:56:45.686" v="24699" actId="478"/>
          <ac:spMkLst>
            <pc:docMk/>
            <pc:sldMk cId="1281871503" sldId="313"/>
            <ac:spMk id="3" creationId="{009EF968-DA82-4351-AEA8-A24FF85708FF}"/>
          </ac:spMkLst>
        </pc:spChg>
        <pc:spChg chg="add mod">
          <ac:chgData name="Troels Mortensen (TRMO) | VIA" userId="48eeef65-5bf8-474b-9082-b56af31dd25e" providerId="ADAL" clId="{C64ACCC6-DAD6-456F-861D-293F23C7B5D0}" dt="2019-09-26T19:57:18.449" v="24718" actId="14100"/>
          <ac:spMkLst>
            <pc:docMk/>
            <pc:sldMk cId="1281871503" sldId="313"/>
            <ac:spMk id="4" creationId="{84F906DA-8322-4693-A116-2A435C4E309A}"/>
          </ac:spMkLst>
        </pc:spChg>
        <pc:spChg chg="add mod">
          <ac:chgData name="Troels Mortensen (TRMO) | VIA" userId="48eeef65-5bf8-474b-9082-b56af31dd25e" providerId="ADAL" clId="{C64ACCC6-DAD6-456F-861D-293F23C7B5D0}" dt="2019-09-26T19:57:19.952" v="24719" actId="1076"/>
          <ac:spMkLst>
            <pc:docMk/>
            <pc:sldMk cId="1281871503" sldId="313"/>
            <ac:spMk id="5" creationId="{CF66ACB4-91D8-40E9-B1DF-B58B30F71504}"/>
          </ac:spMkLst>
        </pc:spChg>
        <pc:spChg chg="add mod">
          <ac:chgData name="Troels Mortensen (TRMO) | VIA" userId="48eeef65-5bf8-474b-9082-b56af31dd25e" providerId="ADAL" clId="{C64ACCC6-DAD6-456F-861D-293F23C7B5D0}" dt="2019-09-26T19:57:26.064" v="24722" actId="14100"/>
          <ac:spMkLst>
            <pc:docMk/>
            <pc:sldMk cId="1281871503" sldId="313"/>
            <ac:spMk id="6" creationId="{E47A84FE-7131-43B3-B509-64C331049EAD}"/>
          </ac:spMkLst>
        </pc:spChg>
        <pc:spChg chg="add mod">
          <ac:chgData name="Troels Mortensen (TRMO) | VIA" userId="48eeef65-5bf8-474b-9082-b56af31dd25e" providerId="ADAL" clId="{C64ACCC6-DAD6-456F-861D-293F23C7B5D0}" dt="2019-09-26T19:57:30.580" v="24723" actId="14100"/>
          <ac:spMkLst>
            <pc:docMk/>
            <pc:sldMk cId="1281871503" sldId="313"/>
            <ac:spMk id="7" creationId="{7D0F8C76-13D4-424D-B827-4675D39BAFB3}"/>
          </ac:spMkLst>
        </pc:spChg>
        <pc:spChg chg="add mod">
          <ac:chgData name="Troels Mortensen (TRMO) | VIA" userId="48eeef65-5bf8-474b-9082-b56af31dd25e" providerId="ADAL" clId="{C64ACCC6-DAD6-456F-861D-293F23C7B5D0}" dt="2019-09-26T19:57:16.559" v="24717" actId="1076"/>
          <ac:spMkLst>
            <pc:docMk/>
            <pc:sldMk cId="1281871503" sldId="313"/>
            <ac:spMk id="8" creationId="{449F70B2-2E8B-43B0-A53E-C42DB55D9375}"/>
          </ac:spMkLst>
        </pc:spChg>
        <pc:spChg chg="add mod">
          <ac:chgData name="Troels Mortensen (TRMO) | VIA" userId="48eeef65-5bf8-474b-9082-b56af31dd25e" providerId="ADAL" clId="{C64ACCC6-DAD6-456F-861D-293F23C7B5D0}" dt="2019-09-26T19:57:59.551" v="24834" actId="20577"/>
          <ac:spMkLst>
            <pc:docMk/>
            <pc:sldMk cId="1281871503" sldId="313"/>
            <ac:spMk id="9" creationId="{FBCA2AB8-7D50-43A3-A2B6-A8EEC92C40AA}"/>
          </ac:spMkLst>
        </pc:spChg>
      </pc:sldChg>
      <pc:sldChg chg="addSp modSp add">
        <pc:chgData name="Troels Mortensen (TRMO) | VIA" userId="48eeef65-5bf8-474b-9082-b56af31dd25e" providerId="ADAL" clId="{C64ACCC6-DAD6-456F-861D-293F23C7B5D0}" dt="2019-09-26T19:46:36.703" v="24182" actId="20577"/>
        <pc:sldMkLst>
          <pc:docMk/>
          <pc:sldMk cId="2360628683" sldId="314"/>
        </pc:sldMkLst>
        <pc:spChg chg="mod">
          <ac:chgData name="Troels Mortensen (TRMO) | VIA" userId="48eeef65-5bf8-474b-9082-b56af31dd25e" providerId="ADAL" clId="{C64ACCC6-DAD6-456F-861D-293F23C7B5D0}" dt="2019-09-26T19:43:31.265" v="23795" actId="27636"/>
          <ac:spMkLst>
            <pc:docMk/>
            <pc:sldMk cId="2360628683" sldId="314"/>
            <ac:spMk id="2" creationId="{496BE4F4-C96F-4FF5-80F8-107254B1F7DE}"/>
          </ac:spMkLst>
        </pc:spChg>
        <pc:spChg chg="add">
          <ac:chgData name="Troels Mortensen (TRMO) | VIA" userId="48eeef65-5bf8-474b-9082-b56af31dd25e" providerId="ADAL" clId="{C64ACCC6-DAD6-456F-861D-293F23C7B5D0}" dt="2019-09-26T19:43:19.680" v="23792"/>
          <ac:spMkLst>
            <pc:docMk/>
            <pc:sldMk cId="2360628683" sldId="314"/>
            <ac:spMk id="4" creationId="{214A8BCA-C339-439C-8C7F-53FC8BFF3DF2}"/>
          </ac:spMkLst>
        </pc:spChg>
        <pc:spChg chg="add mod">
          <ac:chgData name="Troels Mortensen (TRMO) | VIA" userId="48eeef65-5bf8-474b-9082-b56af31dd25e" providerId="ADAL" clId="{C64ACCC6-DAD6-456F-861D-293F23C7B5D0}" dt="2019-09-26T19:44:15.616" v="23851" actId="207"/>
          <ac:spMkLst>
            <pc:docMk/>
            <pc:sldMk cId="2360628683" sldId="314"/>
            <ac:spMk id="5" creationId="{1A9231D1-32BF-4F01-A492-19B37987A6CF}"/>
          </ac:spMkLst>
        </pc:spChg>
        <pc:spChg chg="add mod">
          <ac:chgData name="Troels Mortensen (TRMO) | VIA" userId="48eeef65-5bf8-474b-9082-b56af31dd25e" providerId="ADAL" clId="{C64ACCC6-DAD6-456F-861D-293F23C7B5D0}" dt="2019-09-26T19:44:06.563" v="23850" actId="14100"/>
          <ac:spMkLst>
            <pc:docMk/>
            <pc:sldMk cId="2360628683" sldId="314"/>
            <ac:spMk id="6" creationId="{76DC4A0A-FDBD-4158-A1FE-E46725D276ED}"/>
          </ac:spMkLst>
        </pc:spChg>
        <pc:spChg chg="add mod">
          <ac:chgData name="Troels Mortensen (TRMO) | VIA" userId="48eeef65-5bf8-474b-9082-b56af31dd25e" providerId="ADAL" clId="{C64ACCC6-DAD6-456F-861D-293F23C7B5D0}" dt="2019-09-26T19:46:36.703" v="24182" actId="20577"/>
          <ac:spMkLst>
            <pc:docMk/>
            <pc:sldMk cId="2360628683" sldId="314"/>
            <ac:spMk id="7" creationId="{EAF7102F-4F29-49BC-B5CF-A53DCD1CE52A}"/>
          </ac:spMkLst>
        </pc:spChg>
        <pc:picChg chg="add ord">
          <ac:chgData name="Troels Mortensen (TRMO) | VIA" userId="48eeef65-5bf8-474b-9082-b56af31dd25e" providerId="ADAL" clId="{C64ACCC6-DAD6-456F-861D-293F23C7B5D0}" dt="2019-09-26T19:43:24.061" v="23793" actId="167"/>
          <ac:picMkLst>
            <pc:docMk/>
            <pc:sldMk cId="2360628683" sldId="314"/>
            <ac:picMk id="3" creationId="{7A969655-4EC9-4C52-A684-D7BD90DBE882}"/>
          </ac:picMkLst>
        </pc:picChg>
      </pc:sldChg>
      <pc:sldChg chg="modSp add">
        <pc:chgData name="Troels Mortensen (TRMO) | VIA" userId="48eeef65-5bf8-474b-9082-b56af31dd25e" providerId="ADAL" clId="{C64ACCC6-DAD6-456F-861D-293F23C7B5D0}" dt="2019-09-26T19:45:29.433" v="24132" actId="20577"/>
        <pc:sldMkLst>
          <pc:docMk/>
          <pc:sldMk cId="212297630" sldId="315"/>
        </pc:sldMkLst>
        <pc:spChg chg="mod">
          <ac:chgData name="Troels Mortensen (TRMO) | VIA" userId="48eeef65-5bf8-474b-9082-b56af31dd25e" providerId="ADAL" clId="{C64ACCC6-DAD6-456F-861D-293F23C7B5D0}" dt="2019-09-26T19:45:29.433" v="24132" actId="20577"/>
          <ac:spMkLst>
            <pc:docMk/>
            <pc:sldMk cId="212297630" sldId="315"/>
            <ac:spMk id="2" creationId="{B7644319-7B5A-4249-BED5-DA96A6EC0DE6}"/>
          </ac:spMkLst>
        </pc:spChg>
      </pc:sldChg>
      <pc:sldChg chg="addSp delSp modSp add">
        <pc:chgData name="Troels Mortensen (TRMO) | VIA" userId="48eeef65-5bf8-474b-9082-b56af31dd25e" providerId="ADAL" clId="{C64ACCC6-DAD6-456F-861D-293F23C7B5D0}" dt="2019-09-26T20:08:05.599" v="25019" actId="1076"/>
        <pc:sldMkLst>
          <pc:docMk/>
          <pc:sldMk cId="2877901128" sldId="316"/>
        </pc:sldMkLst>
        <pc:spChg chg="mod">
          <ac:chgData name="Troels Mortensen (TRMO) | VIA" userId="48eeef65-5bf8-474b-9082-b56af31dd25e" providerId="ADAL" clId="{C64ACCC6-DAD6-456F-861D-293F23C7B5D0}" dt="2019-09-26T20:07:40.188" v="25008" actId="14100"/>
          <ac:spMkLst>
            <pc:docMk/>
            <pc:sldMk cId="2877901128" sldId="316"/>
            <ac:spMk id="2" creationId="{60D5775B-6B77-4105-A096-25ABD5855CCC}"/>
          </ac:spMkLst>
        </pc:spChg>
        <pc:spChg chg="add del mod">
          <ac:chgData name="Troels Mortensen (TRMO) | VIA" userId="48eeef65-5bf8-474b-9082-b56af31dd25e" providerId="ADAL" clId="{C64ACCC6-DAD6-456F-861D-293F23C7B5D0}" dt="2019-09-26T20:07:42.751" v="25009" actId="478"/>
          <ac:spMkLst>
            <pc:docMk/>
            <pc:sldMk cId="2877901128" sldId="316"/>
            <ac:spMk id="3" creationId="{4E130130-B6E5-46B5-96AD-436416982D8F}"/>
          </ac:spMkLst>
        </pc:spChg>
        <pc:spChg chg="add mod">
          <ac:chgData name="Troels Mortensen (TRMO) | VIA" userId="48eeef65-5bf8-474b-9082-b56af31dd25e" providerId="ADAL" clId="{C64ACCC6-DAD6-456F-861D-293F23C7B5D0}" dt="2019-09-26T19:49:00.201" v="24443" actId="14100"/>
          <ac:spMkLst>
            <pc:docMk/>
            <pc:sldMk cId="2877901128" sldId="316"/>
            <ac:spMk id="4" creationId="{814D3E6D-4267-4E96-9EF3-21A4E8A7598B}"/>
          </ac:spMkLst>
        </pc:spChg>
        <pc:spChg chg="add mod">
          <ac:chgData name="Troels Mortensen (TRMO) | VIA" userId="48eeef65-5bf8-474b-9082-b56af31dd25e" providerId="ADAL" clId="{C64ACCC6-DAD6-456F-861D-293F23C7B5D0}" dt="2019-09-26T19:49:13.169" v="24484" actId="20577"/>
          <ac:spMkLst>
            <pc:docMk/>
            <pc:sldMk cId="2877901128" sldId="316"/>
            <ac:spMk id="5" creationId="{3C90BAB2-9DCC-4711-938A-1BAD5B8163D2}"/>
          </ac:spMkLst>
        </pc:spChg>
        <pc:spChg chg="add mod">
          <ac:chgData name="Troels Mortensen (TRMO) | VIA" userId="48eeef65-5bf8-474b-9082-b56af31dd25e" providerId="ADAL" clId="{C64ACCC6-DAD6-456F-861D-293F23C7B5D0}" dt="2019-09-26T20:08:05.599" v="25019" actId="1076"/>
          <ac:spMkLst>
            <pc:docMk/>
            <pc:sldMk cId="2877901128" sldId="316"/>
            <ac:spMk id="6" creationId="{036AE589-7E1A-44E4-A273-CA004B821017}"/>
          </ac:spMkLst>
        </pc:spChg>
        <pc:spChg chg="add mod">
          <ac:chgData name="Troels Mortensen (TRMO) | VIA" userId="48eeef65-5bf8-474b-9082-b56af31dd25e" providerId="ADAL" clId="{C64ACCC6-DAD6-456F-861D-293F23C7B5D0}" dt="2019-09-26T20:08:03.440" v="25018" actId="1076"/>
          <ac:spMkLst>
            <pc:docMk/>
            <pc:sldMk cId="2877901128" sldId="316"/>
            <ac:spMk id="7" creationId="{8D83C7C9-9054-4393-B7CE-443BCE393365}"/>
          </ac:spMkLst>
        </pc:spChg>
        <pc:spChg chg="add mod">
          <ac:chgData name="Troels Mortensen (TRMO) | VIA" userId="48eeef65-5bf8-474b-9082-b56af31dd25e" providerId="ADAL" clId="{C64ACCC6-DAD6-456F-861D-293F23C7B5D0}" dt="2019-09-26T20:07:58.935" v="25017" actId="1076"/>
          <ac:spMkLst>
            <pc:docMk/>
            <pc:sldMk cId="2877901128" sldId="316"/>
            <ac:spMk id="8" creationId="{B2F7D273-7B29-41B4-8869-9B809F6DB40F}"/>
          </ac:spMkLst>
        </pc:spChg>
      </pc:sldChg>
      <pc:sldChg chg="modSp add">
        <pc:chgData name="Troels Mortensen (TRMO) | VIA" userId="48eeef65-5bf8-474b-9082-b56af31dd25e" providerId="ADAL" clId="{C64ACCC6-DAD6-456F-861D-293F23C7B5D0}" dt="2019-09-26T19:47:02.040" v="24308" actId="20577"/>
        <pc:sldMkLst>
          <pc:docMk/>
          <pc:sldMk cId="1363566341" sldId="317"/>
        </pc:sldMkLst>
        <pc:spChg chg="mod">
          <ac:chgData name="Troels Mortensen (TRMO) | VIA" userId="48eeef65-5bf8-474b-9082-b56af31dd25e" providerId="ADAL" clId="{C64ACCC6-DAD6-456F-861D-293F23C7B5D0}" dt="2019-09-26T19:47:02.040" v="24308" actId="20577"/>
          <ac:spMkLst>
            <pc:docMk/>
            <pc:sldMk cId="1363566341" sldId="317"/>
            <ac:spMk id="2" creationId="{C21579E4-32D5-4819-91F2-E248E5325F36}"/>
          </ac:spMkLst>
        </pc:spChg>
      </pc:sldChg>
      <pc:sldChg chg="modSp add">
        <pc:chgData name="Troels Mortensen (TRMO) | VIA" userId="48eeef65-5bf8-474b-9082-b56af31dd25e" providerId="ADAL" clId="{C64ACCC6-DAD6-456F-861D-293F23C7B5D0}" dt="2019-09-26T20:09:14.594" v="25293" actId="20577"/>
        <pc:sldMkLst>
          <pc:docMk/>
          <pc:sldMk cId="575261627" sldId="318"/>
        </pc:sldMkLst>
        <pc:spChg chg="mod">
          <ac:chgData name="Troels Mortensen (TRMO) | VIA" userId="48eeef65-5bf8-474b-9082-b56af31dd25e" providerId="ADAL" clId="{C64ACCC6-DAD6-456F-861D-293F23C7B5D0}" dt="2019-09-26T20:09:14.594" v="25293" actId="20577"/>
          <ac:spMkLst>
            <pc:docMk/>
            <pc:sldMk cId="575261627" sldId="318"/>
            <ac:spMk id="2" creationId="{FB309297-D080-4016-B22F-486FF6068475}"/>
          </ac:spMkLst>
        </pc:spChg>
      </pc:sldChg>
      <pc:sldChg chg="addSp modSp add">
        <pc:chgData name="Troels Mortensen (TRMO) | VIA" userId="48eeef65-5bf8-474b-9082-b56af31dd25e" providerId="ADAL" clId="{C64ACCC6-DAD6-456F-861D-293F23C7B5D0}" dt="2019-09-26T20:10:21.463" v="25442" actId="20577"/>
        <pc:sldMkLst>
          <pc:docMk/>
          <pc:sldMk cId="478506976" sldId="319"/>
        </pc:sldMkLst>
        <pc:spChg chg="mod">
          <ac:chgData name="Troels Mortensen (TRMO) | VIA" userId="48eeef65-5bf8-474b-9082-b56af31dd25e" providerId="ADAL" clId="{C64ACCC6-DAD6-456F-861D-293F23C7B5D0}" dt="2019-09-26T20:09:27.789" v="25355" actId="20577"/>
          <ac:spMkLst>
            <pc:docMk/>
            <pc:sldMk cId="478506976" sldId="319"/>
            <ac:spMk id="2" creationId="{DA01C30B-7B6E-4220-8E93-8E523F08F0A7}"/>
          </ac:spMkLst>
        </pc:spChg>
        <pc:spChg chg="add">
          <ac:chgData name="Troels Mortensen (TRMO) | VIA" userId="48eeef65-5bf8-474b-9082-b56af31dd25e" providerId="ADAL" clId="{C64ACCC6-DAD6-456F-861D-293F23C7B5D0}" dt="2019-09-26T20:09:55.730" v="25358"/>
          <ac:spMkLst>
            <pc:docMk/>
            <pc:sldMk cId="478506976" sldId="319"/>
            <ac:spMk id="4" creationId="{463EA62D-5D94-4F3F-BBCB-96447348F4AD}"/>
          </ac:spMkLst>
        </pc:spChg>
        <pc:spChg chg="add mod">
          <ac:chgData name="Troels Mortensen (TRMO) | VIA" userId="48eeef65-5bf8-474b-9082-b56af31dd25e" providerId="ADAL" clId="{C64ACCC6-DAD6-456F-861D-293F23C7B5D0}" dt="2019-09-26T20:10:21.463" v="25442" actId="20577"/>
          <ac:spMkLst>
            <pc:docMk/>
            <pc:sldMk cId="478506976" sldId="319"/>
            <ac:spMk id="5" creationId="{A24EA406-2159-4878-937E-E808FDAB30FF}"/>
          </ac:spMkLst>
        </pc:spChg>
        <pc:picChg chg="add ord">
          <ac:chgData name="Troels Mortensen (TRMO) | VIA" userId="48eeef65-5bf8-474b-9082-b56af31dd25e" providerId="ADAL" clId="{C64ACCC6-DAD6-456F-861D-293F23C7B5D0}" dt="2019-09-26T20:09:49.877" v="25357" actId="167"/>
          <ac:picMkLst>
            <pc:docMk/>
            <pc:sldMk cId="478506976" sldId="319"/>
            <ac:picMk id="3" creationId="{153A5B84-DB04-49B0-81FE-F23FA703EE1A}"/>
          </ac:picMkLst>
        </pc:picChg>
      </pc:sldChg>
      <pc:sldChg chg="modSp add">
        <pc:chgData name="Troels Mortensen (TRMO) | VIA" userId="48eeef65-5bf8-474b-9082-b56af31dd25e" providerId="ADAL" clId="{C64ACCC6-DAD6-456F-861D-293F23C7B5D0}" dt="2019-09-26T20:11:38.529" v="25812" actId="20577"/>
        <pc:sldMkLst>
          <pc:docMk/>
          <pc:sldMk cId="2285815169" sldId="320"/>
        </pc:sldMkLst>
        <pc:spChg chg="mod">
          <ac:chgData name="Troels Mortensen (TRMO) | VIA" userId="48eeef65-5bf8-474b-9082-b56af31dd25e" providerId="ADAL" clId="{C64ACCC6-DAD6-456F-861D-293F23C7B5D0}" dt="2019-09-26T20:11:38.529" v="25812" actId="20577"/>
          <ac:spMkLst>
            <pc:docMk/>
            <pc:sldMk cId="2285815169" sldId="320"/>
            <ac:spMk id="2" creationId="{47075577-9BA7-4EFF-A9D0-EF75C682460C}"/>
          </ac:spMkLst>
        </pc:spChg>
      </pc:sldChg>
      <pc:sldMasterChg chg="modSldLayout">
        <pc:chgData name="Troels Mortensen (TRMO) | VIA" userId="48eeef65-5bf8-474b-9082-b56af31dd25e" providerId="ADAL" clId="{C64ACCC6-DAD6-456F-861D-293F23C7B5D0}" dt="2019-09-26T17:11:44.401" v="3103" actId="14100"/>
        <pc:sldMasterMkLst>
          <pc:docMk/>
          <pc:sldMasterMk cId="3331193997" sldId="2147483672"/>
        </pc:sldMasterMkLst>
        <pc:sldLayoutChg chg="delSp modSp">
          <pc:chgData name="Troels Mortensen (TRMO) | VIA" userId="48eeef65-5bf8-474b-9082-b56af31dd25e" providerId="ADAL" clId="{C64ACCC6-DAD6-456F-861D-293F23C7B5D0}" dt="2019-09-26T17:11:44.401" v="3103" actId="14100"/>
          <pc:sldLayoutMkLst>
            <pc:docMk/>
            <pc:sldMasterMk cId="3331193997" sldId="2147483672"/>
            <pc:sldLayoutMk cId="3492423057" sldId="2147483679"/>
          </pc:sldLayoutMkLst>
          <pc:spChg chg="del">
            <ac:chgData name="Troels Mortensen (TRMO) | VIA" userId="48eeef65-5bf8-474b-9082-b56af31dd25e" providerId="ADAL" clId="{C64ACCC6-DAD6-456F-861D-293F23C7B5D0}" dt="2019-09-26T17:11:38.841" v="3101" actId="478"/>
            <ac:spMkLst>
              <pc:docMk/>
              <pc:sldMasterMk cId="3331193997" sldId="2147483672"/>
              <pc:sldLayoutMk cId="3492423057" sldId="2147483679"/>
              <ac:spMk id="2" creationId="{00000000-0000-0000-0000-000000000000}"/>
            </ac:spMkLst>
          </pc:spChg>
          <pc:spChg chg="mod">
            <ac:chgData name="Troels Mortensen (TRMO) | VIA" userId="48eeef65-5bf8-474b-9082-b56af31dd25e" providerId="ADAL" clId="{C64ACCC6-DAD6-456F-861D-293F23C7B5D0}" dt="2019-09-26T17:11:44.401" v="3103" actId="14100"/>
            <ac:spMkLst>
              <pc:docMk/>
              <pc:sldMasterMk cId="3331193997" sldId="2147483672"/>
              <pc:sldLayoutMk cId="3492423057" sldId="2147483679"/>
              <ac:spMk id="3" creationId="{00000000-0000-0000-0000-000000000000}"/>
            </ac:spMkLst>
          </pc:spChg>
        </pc:sldLayoutChg>
      </pc:sldMaster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12953925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783950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63902" y="189781"/>
            <a:ext cx="11844068" cy="651294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924230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82859511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0"/>
            <a:ext cx="10515600" cy="82112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394283" y="1174459"/>
            <a:ext cx="11403434" cy="530133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31193997"/>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9" r:id="rId3"/>
    <p:sldLayoutId id="2147483678"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BCA88C-E693-4B75-A589-EB0702A6AB27}"/>
              </a:ext>
            </a:extLst>
          </p:cNvPr>
          <p:cNvSpPr>
            <a:spLocks noGrp="1"/>
          </p:cNvSpPr>
          <p:nvPr>
            <p:ph type="ctrTitle"/>
          </p:nvPr>
        </p:nvSpPr>
        <p:spPr/>
        <p:txBody>
          <a:bodyPr/>
          <a:lstStyle/>
          <a:p>
            <a:r>
              <a:rPr lang="en-US" dirty="0"/>
              <a:t>Task list tutorial</a:t>
            </a:r>
          </a:p>
        </p:txBody>
      </p:sp>
      <p:sp>
        <p:nvSpPr>
          <p:cNvPr id="3" name="Subtitle 2">
            <a:extLst>
              <a:ext uri="{FF2B5EF4-FFF2-40B4-BE49-F238E27FC236}">
                <a16:creationId xmlns:a16="http://schemas.microsoft.com/office/drawing/2014/main" id="{6506CBED-DE35-436C-B99C-252F50A91B86}"/>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12570564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3CEC1-E5C1-41DC-B3A7-6E89539050A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1527BC3-DDD9-4D46-8A62-713A12D8F396}"/>
              </a:ext>
            </a:extLst>
          </p:cNvPr>
          <p:cNvSpPr>
            <a:spLocks noGrp="1"/>
          </p:cNvSpPr>
          <p:nvPr>
            <p:ph idx="1"/>
          </p:nvPr>
        </p:nvSpPr>
        <p:spPr>
          <a:xfrm>
            <a:off x="394283" y="1174459"/>
            <a:ext cx="8653923" cy="5301332"/>
          </a:xfrm>
        </p:spPr>
        <p:txBody>
          <a:bodyPr>
            <a:normAutofit fontScale="85000" lnSpcReduction="20000"/>
          </a:bodyPr>
          <a:lstStyle/>
          <a:p>
            <a:r>
              <a:rPr lang="en-US" dirty="0"/>
              <a:t>So let’s begin the implementation.</a:t>
            </a:r>
          </a:p>
          <a:p>
            <a:r>
              <a:rPr lang="en-US" dirty="0"/>
              <a:t>Create a package to contain this exercise. I suggest a package structure like so (without classes)</a:t>
            </a:r>
          </a:p>
          <a:p>
            <a:r>
              <a:rPr lang="en-US" dirty="0"/>
              <a:t>Or just create a structure, you’re comfortable with.</a:t>
            </a:r>
          </a:p>
          <a:p>
            <a:r>
              <a:rPr lang="en-US" dirty="0"/>
              <a:t>I have grouped mine by “category”, so all view models are in the same package.</a:t>
            </a:r>
          </a:p>
          <a:p>
            <a:r>
              <a:rPr lang="en-US" dirty="0"/>
              <a:t>It could also make sense to group by feature, e.g.:</a:t>
            </a:r>
          </a:p>
          <a:p>
            <a:r>
              <a:rPr lang="en-US" dirty="0" err="1">
                <a:solidFill>
                  <a:srgbClr val="00B0F0"/>
                </a:solidFill>
              </a:rPr>
              <a:t>TaskList</a:t>
            </a:r>
            <a:endParaRPr lang="en-US" dirty="0">
              <a:solidFill>
                <a:srgbClr val="00B0F0"/>
              </a:solidFill>
            </a:endParaRPr>
          </a:p>
          <a:p>
            <a:pPr lvl="1"/>
            <a:r>
              <a:rPr lang="en-US" dirty="0">
                <a:solidFill>
                  <a:srgbClr val="00B0F0"/>
                </a:solidFill>
              </a:rPr>
              <a:t>model</a:t>
            </a:r>
          </a:p>
          <a:p>
            <a:pPr lvl="1"/>
            <a:r>
              <a:rPr lang="en-US" dirty="0" err="1">
                <a:solidFill>
                  <a:srgbClr val="00B0F0"/>
                </a:solidFill>
              </a:rPr>
              <a:t>addtasks</a:t>
            </a:r>
            <a:endParaRPr lang="en-US" dirty="0">
              <a:solidFill>
                <a:srgbClr val="00B0F0"/>
              </a:solidFill>
            </a:endParaRPr>
          </a:p>
          <a:p>
            <a:pPr lvl="2"/>
            <a:r>
              <a:rPr lang="en-US" dirty="0" err="1">
                <a:solidFill>
                  <a:srgbClr val="00B0F0"/>
                </a:solidFill>
              </a:rPr>
              <a:t>AddTaskController</a:t>
            </a:r>
            <a:endParaRPr lang="en-US" dirty="0">
              <a:solidFill>
                <a:srgbClr val="00B0F0"/>
              </a:solidFill>
            </a:endParaRPr>
          </a:p>
          <a:p>
            <a:pPr lvl="2"/>
            <a:r>
              <a:rPr lang="en-US" dirty="0" err="1">
                <a:solidFill>
                  <a:srgbClr val="00B0F0"/>
                </a:solidFill>
              </a:rPr>
              <a:t>AddTaskViewModel</a:t>
            </a:r>
            <a:endParaRPr lang="en-US" dirty="0">
              <a:solidFill>
                <a:srgbClr val="00B0F0"/>
              </a:solidFill>
            </a:endParaRPr>
          </a:p>
          <a:p>
            <a:pPr lvl="2"/>
            <a:r>
              <a:rPr lang="en-US" dirty="0" err="1">
                <a:solidFill>
                  <a:srgbClr val="00B0F0"/>
                </a:solidFill>
              </a:rPr>
              <a:t>AddTaskView.fxml</a:t>
            </a:r>
            <a:endParaRPr lang="en-US" dirty="0">
              <a:solidFill>
                <a:srgbClr val="00B0F0"/>
              </a:solidFill>
            </a:endParaRPr>
          </a:p>
          <a:p>
            <a:pPr lvl="1"/>
            <a:r>
              <a:rPr lang="en-US" dirty="0" err="1">
                <a:solidFill>
                  <a:srgbClr val="00B0F0"/>
                </a:solidFill>
              </a:rPr>
              <a:t>alltasks</a:t>
            </a:r>
            <a:endParaRPr lang="en-US" dirty="0">
              <a:solidFill>
                <a:srgbClr val="00B0F0"/>
              </a:solidFill>
            </a:endParaRPr>
          </a:p>
          <a:p>
            <a:pPr lvl="2"/>
            <a:r>
              <a:rPr lang="en-US" dirty="0" err="1">
                <a:solidFill>
                  <a:srgbClr val="00B0F0"/>
                </a:solidFill>
              </a:rPr>
              <a:t>AllTasksController</a:t>
            </a:r>
            <a:endParaRPr lang="en-US" dirty="0">
              <a:solidFill>
                <a:srgbClr val="00B0F0"/>
              </a:solidFill>
            </a:endParaRPr>
          </a:p>
          <a:p>
            <a:pPr lvl="2"/>
            <a:r>
              <a:rPr lang="en-US" dirty="0" err="1">
                <a:solidFill>
                  <a:srgbClr val="00B0F0"/>
                </a:solidFill>
              </a:rPr>
              <a:t>AllTasksViewModel</a:t>
            </a:r>
            <a:endParaRPr lang="en-US" dirty="0">
              <a:solidFill>
                <a:srgbClr val="00B0F0"/>
              </a:solidFill>
            </a:endParaRPr>
          </a:p>
          <a:p>
            <a:pPr lvl="2"/>
            <a:r>
              <a:rPr lang="en-US" dirty="0" err="1">
                <a:solidFill>
                  <a:srgbClr val="00B0F0"/>
                </a:solidFill>
              </a:rPr>
              <a:t>AllTasksView.fxml</a:t>
            </a:r>
            <a:endParaRPr lang="en-US" dirty="0">
              <a:solidFill>
                <a:srgbClr val="00B0F0"/>
              </a:solidFill>
            </a:endParaRPr>
          </a:p>
        </p:txBody>
      </p:sp>
      <p:cxnSp>
        <p:nvCxnSpPr>
          <p:cNvPr id="6" name="Straight Arrow Connector 5">
            <a:extLst>
              <a:ext uri="{FF2B5EF4-FFF2-40B4-BE49-F238E27FC236}">
                <a16:creationId xmlns:a16="http://schemas.microsoft.com/office/drawing/2014/main" id="{AD3AD4EA-D05E-4BE6-AC11-38C45A9DA035}"/>
              </a:ext>
            </a:extLst>
          </p:cNvPr>
          <p:cNvCxnSpPr/>
          <p:nvPr/>
        </p:nvCxnSpPr>
        <p:spPr>
          <a:xfrm>
            <a:off x="4929051" y="2020389"/>
            <a:ext cx="4005943" cy="1219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83612A6A-7604-4374-B8F1-26F924D1D07F}"/>
              </a:ext>
            </a:extLst>
          </p:cNvPr>
          <p:cNvPicPr>
            <a:picLocks noChangeAspect="1"/>
          </p:cNvPicPr>
          <p:nvPr/>
        </p:nvPicPr>
        <p:blipFill>
          <a:blip r:embed="rId2"/>
          <a:stretch>
            <a:fillRect/>
          </a:stretch>
        </p:blipFill>
        <p:spPr>
          <a:xfrm>
            <a:off x="9048206" y="1670224"/>
            <a:ext cx="2798356" cy="1308107"/>
          </a:xfrm>
          <a:prstGeom prst="rect">
            <a:avLst/>
          </a:prstGeom>
        </p:spPr>
      </p:pic>
    </p:spTree>
    <p:extLst>
      <p:ext uri="{BB962C8B-B14F-4D97-AF65-F5344CB8AC3E}">
        <p14:creationId xmlns:p14="http://schemas.microsoft.com/office/powerpoint/2010/main" val="13180089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FC5A862-80CA-4E6E-AC28-CDE94AE950B1}"/>
              </a:ext>
            </a:extLst>
          </p:cNvPr>
          <p:cNvSpPr>
            <a:spLocks noGrp="1"/>
          </p:cNvSpPr>
          <p:nvPr>
            <p:ph idx="1"/>
          </p:nvPr>
        </p:nvSpPr>
        <p:spPr>
          <a:xfrm>
            <a:off x="0" y="1"/>
            <a:ext cx="11797717" cy="3317966"/>
          </a:xfrm>
        </p:spPr>
        <p:txBody>
          <a:bodyPr/>
          <a:lstStyle/>
          <a:p>
            <a:r>
              <a:rPr lang="en-US" dirty="0"/>
              <a:t>We need to start somewhere, and it’s often to create the class with no dependencies first, and then move your way backward.</a:t>
            </a:r>
          </a:p>
          <a:p>
            <a:r>
              <a:rPr lang="en-US" dirty="0"/>
              <a:t>The only class in the exercise, with no outgoing associations or dependencies, is the Task. We create this first.</a:t>
            </a:r>
          </a:p>
          <a:p>
            <a:r>
              <a:rPr lang="en-US" dirty="0"/>
              <a:t>Put it in the ‘model’ package</a:t>
            </a:r>
          </a:p>
          <a:p>
            <a:r>
              <a:rPr lang="en-US" dirty="0"/>
              <a:t>It must have the fields and methods according to the UML</a:t>
            </a:r>
          </a:p>
          <a:p>
            <a:r>
              <a:rPr lang="en-US" dirty="0"/>
              <a:t>Also create get methods</a:t>
            </a:r>
          </a:p>
          <a:p>
            <a:endParaRPr lang="en-US" dirty="0"/>
          </a:p>
        </p:txBody>
      </p:sp>
      <p:pic>
        <p:nvPicPr>
          <p:cNvPr id="5" name="Picture 4">
            <a:extLst>
              <a:ext uri="{FF2B5EF4-FFF2-40B4-BE49-F238E27FC236}">
                <a16:creationId xmlns:a16="http://schemas.microsoft.com/office/drawing/2014/main" id="{837BE8F3-83DD-4183-B2E9-FC36B50789DC}"/>
              </a:ext>
            </a:extLst>
          </p:cNvPr>
          <p:cNvPicPr>
            <a:picLocks noChangeAspect="1"/>
          </p:cNvPicPr>
          <p:nvPr/>
        </p:nvPicPr>
        <p:blipFill>
          <a:blip r:embed="rId2"/>
          <a:stretch>
            <a:fillRect/>
          </a:stretch>
        </p:blipFill>
        <p:spPr>
          <a:xfrm>
            <a:off x="6359200" y="2854006"/>
            <a:ext cx="5066446" cy="1848388"/>
          </a:xfrm>
          <a:prstGeom prst="rect">
            <a:avLst/>
          </a:prstGeom>
        </p:spPr>
      </p:pic>
      <p:sp>
        <p:nvSpPr>
          <p:cNvPr id="6" name="Rectangle 5">
            <a:extLst>
              <a:ext uri="{FF2B5EF4-FFF2-40B4-BE49-F238E27FC236}">
                <a16:creationId xmlns:a16="http://schemas.microsoft.com/office/drawing/2014/main" id="{C5340BD3-ECE7-44D9-BD34-D2C4B7E26019}"/>
              </a:ext>
            </a:extLst>
          </p:cNvPr>
          <p:cNvSpPr/>
          <p:nvPr/>
        </p:nvSpPr>
        <p:spPr>
          <a:xfrm>
            <a:off x="5719276" y="4824550"/>
            <a:ext cx="5297066" cy="923330"/>
          </a:xfrm>
          <a:prstGeom prst="rect">
            <a:avLst/>
          </a:prstGeom>
        </p:spPr>
        <p:txBody>
          <a:bodyPr wrap="square">
            <a:spAutoFit/>
          </a:bodyPr>
          <a:lstStyle/>
          <a:p>
            <a:r>
              <a:rPr lang="en-US" dirty="0"/>
              <a:t>This is our data container, and is meant to only contain data, without any logic. These are the type of objects which may be sent around in a SEP project</a:t>
            </a:r>
          </a:p>
        </p:txBody>
      </p:sp>
    </p:spTree>
    <p:extLst>
      <p:ext uri="{BB962C8B-B14F-4D97-AF65-F5344CB8AC3E}">
        <p14:creationId xmlns:p14="http://schemas.microsoft.com/office/powerpoint/2010/main" val="39979833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8C9736-2E41-4C20-BA2A-26CCC90E102A}"/>
              </a:ext>
            </a:extLst>
          </p:cNvPr>
          <p:cNvSpPr>
            <a:spLocks noGrp="1"/>
          </p:cNvSpPr>
          <p:nvPr>
            <p:ph type="title"/>
          </p:nvPr>
        </p:nvSpPr>
        <p:spPr/>
        <p:txBody>
          <a:bodyPr/>
          <a:lstStyle/>
          <a:p>
            <a:r>
              <a:rPr lang="en-US" dirty="0"/>
              <a:t>The Model</a:t>
            </a:r>
          </a:p>
        </p:txBody>
      </p:sp>
      <p:sp>
        <p:nvSpPr>
          <p:cNvPr id="3" name="Content Placeholder 2">
            <a:extLst>
              <a:ext uri="{FF2B5EF4-FFF2-40B4-BE49-F238E27FC236}">
                <a16:creationId xmlns:a16="http://schemas.microsoft.com/office/drawing/2014/main" id="{027245A6-F763-4EF5-9AFD-61108D48D76F}"/>
              </a:ext>
            </a:extLst>
          </p:cNvPr>
          <p:cNvSpPr>
            <a:spLocks noGrp="1"/>
          </p:cNvSpPr>
          <p:nvPr>
            <p:ph idx="1"/>
          </p:nvPr>
        </p:nvSpPr>
        <p:spPr>
          <a:xfrm>
            <a:off x="394283" y="1174459"/>
            <a:ext cx="7243134" cy="5301332"/>
          </a:xfrm>
        </p:spPr>
        <p:txBody>
          <a:bodyPr/>
          <a:lstStyle/>
          <a:p>
            <a:r>
              <a:rPr lang="en-US" dirty="0"/>
              <a:t>The </a:t>
            </a:r>
            <a:r>
              <a:rPr lang="en-US" dirty="0" err="1"/>
              <a:t>TaskList</a:t>
            </a:r>
            <a:r>
              <a:rPr lang="en-US" dirty="0"/>
              <a:t> interface is the next step. It only depends on the Task object.</a:t>
            </a:r>
          </a:p>
          <a:p>
            <a:r>
              <a:rPr lang="en-US" dirty="0"/>
              <a:t>Create this interface, put it in the ‘model’ package</a:t>
            </a:r>
          </a:p>
          <a:p>
            <a:r>
              <a:rPr lang="en-US" dirty="0"/>
              <a:t>The </a:t>
            </a:r>
            <a:r>
              <a:rPr lang="en-US" dirty="0" err="1"/>
              <a:t>PropertyChangeSubject</a:t>
            </a:r>
            <a:r>
              <a:rPr lang="en-US" dirty="0"/>
              <a:t> interface is the one from the Observer session. We want our model to be observable, so whenever a task is added or removed, our views can show the updated information correctly.</a:t>
            </a:r>
          </a:p>
        </p:txBody>
      </p:sp>
      <p:pic>
        <p:nvPicPr>
          <p:cNvPr id="4" name="Picture 3">
            <a:extLst>
              <a:ext uri="{FF2B5EF4-FFF2-40B4-BE49-F238E27FC236}">
                <a16:creationId xmlns:a16="http://schemas.microsoft.com/office/drawing/2014/main" id="{A961D539-9E2B-4336-957E-2BD652B5F201}"/>
              </a:ext>
            </a:extLst>
          </p:cNvPr>
          <p:cNvPicPr>
            <a:picLocks noChangeAspect="1"/>
          </p:cNvPicPr>
          <p:nvPr/>
        </p:nvPicPr>
        <p:blipFill>
          <a:blip r:embed="rId2"/>
          <a:stretch>
            <a:fillRect/>
          </a:stretch>
        </p:blipFill>
        <p:spPr>
          <a:xfrm>
            <a:off x="7857520" y="509006"/>
            <a:ext cx="4334480" cy="2495898"/>
          </a:xfrm>
          <a:prstGeom prst="rect">
            <a:avLst/>
          </a:prstGeom>
        </p:spPr>
      </p:pic>
      <p:sp>
        <p:nvSpPr>
          <p:cNvPr id="5" name="Speech Bubble: Rectangle with Corners Rounded 4">
            <a:extLst>
              <a:ext uri="{FF2B5EF4-FFF2-40B4-BE49-F238E27FC236}">
                <a16:creationId xmlns:a16="http://schemas.microsoft.com/office/drawing/2014/main" id="{1CC92D8E-B288-4ECA-AEE7-13A4798FC472}"/>
              </a:ext>
            </a:extLst>
          </p:cNvPr>
          <p:cNvSpPr/>
          <p:nvPr/>
        </p:nvSpPr>
        <p:spPr>
          <a:xfrm>
            <a:off x="8186057" y="4162697"/>
            <a:ext cx="2447109" cy="1219200"/>
          </a:xfrm>
          <a:prstGeom prst="wedgeRoundRectCallout">
            <a:avLst>
              <a:gd name="adj1" fmla="val 15110"/>
              <a:gd name="adj2" fmla="val -132500"/>
              <a:gd name="adj3" fmla="val 16667"/>
            </a:avLst>
          </a:prstGeom>
          <a:solidFill>
            <a:schemeClr val="accent6">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We want to be able to put tasks into our model. And also to retrieve tasks</a:t>
            </a:r>
          </a:p>
        </p:txBody>
      </p:sp>
    </p:spTree>
    <p:extLst>
      <p:ext uri="{BB962C8B-B14F-4D97-AF65-F5344CB8AC3E}">
        <p14:creationId xmlns:p14="http://schemas.microsoft.com/office/powerpoint/2010/main" val="7537508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B513FA43-C113-4B71-BFA0-4A62A394155E}"/>
              </a:ext>
            </a:extLst>
          </p:cNvPr>
          <p:cNvSpPr>
            <a:spLocks noGrp="1"/>
          </p:cNvSpPr>
          <p:nvPr>
            <p:ph idx="1"/>
          </p:nvPr>
        </p:nvSpPr>
        <p:spPr>
          <a:xfrm>
            <a:off x="163902" y="189781"/>
            <a:ext cx="11844068" cy="1769583"/>
          </a:xfrm>
        </p:spPr>
        <p:txBody>
          <a:bodyPr/>
          <a:lstStyle/>
          <a:p>
            <a:r>
              <a:rPr lang="en-US" dirty="0"/>
              <a:t>And finally we create the model implementation. In our exercise here, the model knows nothing about any of the classes using it. </a:t>
            </a:r>
          </a:p>
          <a:p>
            <a:r>
              <a:rPr lang="en-US" dirty="0"/>
              <a:t>It is a subject, so whenever something changes, it will notify interested Listeners.</a:t>
            </a:r>
          </a:p>
          <a:p>
            <a:endParaRPr lang="en-US" dirty="0"/>
          </a:p>
        </p:txBody>
      </p:sp>
      <p:pic>
        <p:nvPicPr>
          <p:cNvPr id="5" name="Picture 4">
            <a:extLst>
              <a:ext uri="{FF2B5EF4-FFF2-40B4-BE49-F238E27FC236}">
                <a16:creationId xmlns:a16="http://schemas.microsoft.com/office/drawing/2014/main" id="{9BCA8C62-BC04-4E2D-84C4-7BBABB977395}"/>
              </a:ext>
            </a:extLst>
          </p:cNvPr>
          <p:cNvPicPr>
            <a:picLocks noChangeAspect="1"/>
          </p:cNvPicPr>
          <p:nvPr/>
        </p:nvPicPr>
        <p:blipFill>
          <a:blip r:embed="rId2"/>
          <a:stretch>
            <a:fillRect/>
          </a:stretch>
        </p:blipFill>
        <p:spPr>
          <a:xfrm>
            <a:off x="6096000" y="1959364"/>
            <a:ext cx="5992061" cy="4820323"/>
          </a:xfrm>
          <a:prstGeom prst="rect">
            <a:avLst/>
          </a:prstGeom>
        </p:spPr>
      </p:pic>
      <p:sp>
        <p:nvSpPr>
          <p:cNvPr id="6" name="Content Placeholder 3">
            <a:extLst>
              <a:ext uri="{FF2B5EF4-FFF2-40B4-BE49-F238E27FC236}">
                <a16:creationId xmlns:a16="http://schemas.microsoft.com/office/drawing/2014/main" id="{C320AC4F-49FC-408D-8579-808EFF3B8F41}"/>
              </a:ext>
            </a:extLst>
          </p:cNvPr>
          <p:cNvSpPr txBox="1">
            <a:spLocks/>
          </p:cNvSpPr>
          <p:nvPr/>
        </p:nvSpPr>
        <p:spPr>
          <a:xfrm>
            <a:off x="103939" y="1954945"/>
            <a:ext cx="5992060" cy="482032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Otherwise its main functionality is just to hold, provide access to, and manipulate our data.</a:t>
            </a:r>
          </a:p>
          <a:p>
            <a:r>
              <a:rPr lang="en-US" dirty="0"/>
              <a:t>The </a:t>
            </a:r>
            <a:r>
              <a:rPr lang="en-US" dirty="0" err="1"/>
              <a:t>TaskModelManager</a:t>
            </a:r>
            <a:r>
              <a:rPr lang="en-US" dirty="0"/>
              <a:t> implements the </a:t>
            </a:r>
            <a:r>
              <a:rPr lang="en-US" dirty="0" err="1"/>
              <a:t>TaskModel</a:t>
            </a:r>
            <a:r>
              <a:rPr lang="en-US" dirty="0"/>
              <a:t> interface, so all methods noted in </a:t>
            </a:r>
            <a:r>
              <a:rPr lang="en-US" dirty="0" err="1"/>
              <a:t>TaskModel</a:t>
            </a:r>
            <a:r>
              <a:rPr lang="en-US" dirty="0"/>
              <a:t> </a:t>
            </a:r>
            <a:r>
              <a:rPr lang="en-US" i="1" dirty="0"/>
              <a:t>and</a:t>
            </a:r>
            <a:r>
              <a:rPr lang="en-US" dirty="0"/>
              <a:t> </a:t>
            </a:r>
            <a:r>
              <a:rPr lang="en-US" dirty="0" err="1"/>
              <a:t>PropertyChangeSubject</a:t>
            </a:r>
            <a:r>
              <a:rPr lang="en-US" dirty="0"/>
              <a:t> must be implemented in the </a:t>
            </a:r>
            <a:r>
              <a:rPr lang="en-US" dirty="0" err="1"/>
              <a:t>TaskModelManager</a:t>
            </a:r>
            <a:endParaRPr lang="en-US" dirty="0"/>
          </a:p>
        </p:txBody>
      </p:sp>
    </p:spTree>
    <p:extLst>
      <p:ext uri="{BB962C8B-B14F-4D97-AF65-F5344CB8AC3E}">
        <p14:creationId xmlns:p14="http://schemas.microsoft.com/office/powerpoint/2010/main" val="29973026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B513FA43-C113-4B71-BFA0-4A62A394155E}"/>
              </a:ext>
            </a:extLst>
          </p:cNvPr>
          <p:cNvSpPr>
            <a:spLocks noGrp="1"/>
          </p:cNvSpPr>
          <p:nvPr>
            <p:ph idx="1"/>
          </p:nvPr>
        </p:nvSpPr>
        <p:spPr>
          <a:xfrm>
            <a:off x="163902" y="189782"/>
            <a:ext cx="11844068" cy="1523160"/>
          </a:xfrm>
        </p:spPr>
        <p:txBody>
          <a:bodyPr>
            <a:normAutofit fontScale="85000" lnSpcReduction="20000"/>
          </a:bodyPr>
          <a:lstStyle/>
          <a:p>
            <a:r>
              <a:rPr lang="en-US" dirty="0"/>
              <a:t>Instantiate the tasks variable in the constructor</a:t>
            </a:r>
          </a:p>
          <a:p>
            <a:r>
              <a:rPr lang="en-US" dirty="0"/>
              <a:t>Instantiate the </a:t>
            </a:r>
            <a:r>
              <a:rPr lang="en-US" dirty="0" err="1"/>
              <a:t>PropertyChangeSupport</a:t>
            </a:r>
            <a:r>
              <a:rPr lang="en-US" dirty="0"/>
              <a:t> in the constructor</a:t>
            </a:r>
          </a:p>
          <a:p>
            <a:r>
              <a:rPr lang="en-US" dirty="0"/>
              <a:t>The </a:t>
            </a:r>
            <a:r>
              <a:rPr lang="en-US" dirty="0" err="1"/>
              <a:t>addTask</a:t>
            </a:r>
            <a:r>
              <a:rPr lang="en-US" dirty="0"/>
              <a:t> method creates a new task object and adds it to the list (use </a:t>
            </a:r>
            <a:r>
              <a:rPr lang="en-US" dirty="0" err="1"/>
              <a:t>calcTimeStamp</a:t>
            </a:r>
            <a:r>
              <a:rPr lang="en-US" dirty="0"/>
              <a:t>)</a:t>
            </a:r>
          </a:p>
          <a:p>
            <a:r>
              <a:rPr lang="en-US" dirty="0"/>
              <a:t>The </a:t>
            </a:r>
            <a:r>
              <a:rPr lang="en-US" dirty="0" err="1"/>
              <a:t>getTask</a:t>
            </a:r>
            <a:r>
              <a:rPr lang="en-US" dirty="0"/>
              <a:t> method </a:t>
            </a:r>
            <a:r>
              <a:rPr lang="en-US" i="1" u="sng" dirty="0"/>
              <a:t>removes</a:t>
            </a:r>
            <a:r>
              <a:rPr lang="en-US" i="1" dirty="0"/>
              <a:t> </a:t>
            </a:r>
            <a:r>
              <a:rPr lang="en-US" dirty="0"/>
              <a:t>the first task in the list and returns it.</a:t>
            </a:r>
          </a:p>
        </p:txBody>
      </p:sp>
      <p:pic>
        <p:nvPicPr>
          <p:cNvPr id="5" name="Picture 4">
            <a:extLst>
              <a:ext uri="{FF2B5EF4-FFF2-40B4-BE49-F238E27FC236}">
                <a16:creationId xmlns:a16="http://schemas.microsoft.com/office/drawing/2014/main" id="{9BCA8C62-BC04-4E2D-84C4-7BBABB977395}"/>
              </a:ext>
            </a:extLst>
          </p:cNvPr>
          <p:cNvPicPr>
            <a:picLocks noChangeAspect="1"/>
          </p:cNvPicPr>
          <p:nvPr/>
        </p:nvPicPr>
        <p:blipFill>
          <a:blip r:embed="rId2"/>
          <a:stretch>
            <a:fillRect/>
          </a:stretch>
        </p:blipFill>
        <p:spPr>
          <a:xfrm>
            <a:off x="6096000" y="1959364"/>
            <a:ext cx="5992061" cy="4820323"/>
          </a:xfrm>
          <a:prstGeom prst="rect">
            <a:avLst/>
          </a:prstGeom>
        </p:spPr>
      </p:pic>
      <p:sp>
        <p:nvSpPr>
          <p:cNvPr id="6" name="Content Placeholder 3">
            <a:extLst>
              <a:ext uri="{FF2B5EF4-FFF2-40B4-BE49-F238E27FC236}">
                <a16:creationId xmlns:a16="http://schemas.microsoft.com/office/drawing/2014/main" id="{C320AC4F-49FC-408D-8579-808EFF3B8F41}"/>
              </a:ext>
            </a:extLst>
          </p:cNvPr>
          <p:cNvSpPr txBox="1">
            <a:spLocks/>
          </p:cNvSpPr>
          <p:nvPr/>
        </p:nvSpPr>
        <p:spPr>
          <a:xfrm>
            <a:off x="103939" y="1954945"/>
            <a:ext cx="5992060" cy="482032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
        <p:nvSpPr>
          <p:cNvPr id="7" name="Content Placeholder 3">
            <a:extLst>
              <a:ext uri="{FF2B5EF4-FFF2-40B4-BE49-F238E27FC236}">
                <a16:creationId xmlns:a16="http://schemas.microsoft.com/office/drawing/2014/main" id="{48405B8B-4754-4F2A-972A-8A99D4905D7A}"/>
              </a:ext>
            </a:extLst>
          </p:cNvPr>
          <p:cNvSpPr txBox="1">
            <a:spLocks/>
          </p:cNvSpPr>
          <p:nvPr/>
        </p:nvSpPr>
        <p:spPr>
          <a:xfrm>
            <a:off x="163901" y="1712942"/>
            <a:ext cx="5932098" cy="4955276"/>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The </a:t>
            </a:r>
            <a:r>
              <a:rPr lang="en-US" dirty="0" err="1"/>
              <a:t>calcTimeStamp</a:t>
            </a:r>
            <a:r>
              <a:rPr lang="en-US" dirty="0"/>
              <a:t> method is given by</a:t>
            </a:r>
          </a:p>
          <a:p>
            <a:endParaRPr lang="en-US" dirty="0"/>
          </a:p>
          <a:p>
            <a:endParaRPr lang="en-US" dirty="0"/>
          </a:p>
          <a:p>
            <a:endParaRPr lang="en-US" dirty="0"/>
          </a:p>
          <a:p>
            <a:endParaRPr lang="en-US" dirty="0"/>
          </a:p>
          <a:p>
            <a:r>
              <a:rPr lang="en-US" dirty="0"/>
              <a:t>It creates a Data of this current moment, and formats it according to the string, to make it look nice</a:t>
            </a:r>
          </a:p>
          <a:p>
            <a:r>
              <a:rPr lang="en-US" dirty="0"/>
              <a:t>Also implement the add and remove methods from the </a:t>
            </a:r>
            <a:r>
              <a:rPr lang="en-US" dirty="0" err="1"/>
              <a:t>PropertyChangeSubject</a:t>
            </a:r>
            <a:r>
              <a:rPr lang="en-US" dirty="0"/>
              <a:t>, so that you add/remove listeners to the support</a:t>
            </a:r>
          </a:p>
        </p:txBody>
      </p:sp>
      <p:pic>
        <p:nvPicPr>
          <p:cNvPr id="2" name="Picture 1">
            <a:extLst>
              <a:ext uri="{FF2B5EF4-FFF2-40B4-BE49-F238E27FC236}">
                <a16:creationId xmlns:a16="http://schemas.microsoft.com/office/drawing/2014/main" id="{63F4A524-9F9F-4EBD-8A82-7C01330BB339}"/>
              </a:ext>
            </a:extLst>
          </p:cNvPr>
          <p:cNvPicPr>
            <a:picLocks noChangeAspect="1"/>
          </p:cNvPicPr>
          <p:nvPr/>
        </p:nvPicPr>
        <p:blipFill>
          <a:blip r:embed="rId3"/>
          <a:stretch>
            <a:fillRect/>
          </a:stretch>
        </p:blipFill>
        <p:spPr>
          <a:xfrm>
            <a:off x="83810" y="2571386"/>
            <a:ext cx="5430008" cy="1314633"/>
          </a:xfrm>
          <a:prstGeom prst="rect">
            <a:avLst/>
          </a:prstGeom>
        </p:spPr>
      </p:pic>
    </p:spTree>
    <p:extLst>
      <p:ext uri="{BB962C8B-B14F-4D97-AF65-F5344CB8AC3E}">
        <p14:creationId xmlns:p14="http://schemas.microsoft.com/office/powerpoint/2010/main" val="35541878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ED6F850-79E8-48DF-BB93-B78AF3AC6D04}"/>
              </a:ext>
            </a:extLst>
          </p:cNvPr>
          <p:cNvSpPr>
            <a:spLocks noGrp="1"/>
          </p:cNvSpPr>
          <p:nvPr>
            <p:ph idx="1"/>
          </p:nvPr>
        </p:nvSpPr>
        <p:spPr>
          <a:xfrm>
            <a:off x="163902" y="189781"/>
            <a:ext cx="11844068" cy="6512944"/>
          </a:xfrm>
        </p:spPr>
        <p:txBody>
          <a:bodyPr/>
          <a:lstStyle/>
          <a:p>
            <a:r>
              <a:rPr lang="en-US" dirty="0"/>
              <a:t>Now the model should be in place. It should similar to</a:t>
            </a:r>
          </a:p>
        </p:txBody>
      </p:sp>
      <p:pic>
        <p:nvPicPr>
          <p:cNvPr id="3" name="Picture 2">
            <a:extLst>
              <a:ext uri="{FF2B5EF4-FFF2-40B4-BE49-F238E27FC236}">
                <a16:creationId xmlns:a16="http://schemas.microsoft.com/office/drawing/2014/main" id="{9FA914A2-EA27-415C-9BCF-847A09D7D8AE}"/>
              </a:ext>
            </a:extLst>
          </p:cNvPr>
          <p:cNvPicPr>
            <a:picLocks noChangeAspect="1"/>
          </p:cNvPicPr>
          <p:nvPr/>
        </p:nvPicPr>
        <p:blipFill>
          <a:blip r:embed="rId2"/>
          <a:stretch>
            <a:fillRect/>
          </a:stretch>
        </p:blipFill>
        <p:spPr>
          <a:xfrm>
            <a:off x="2978252" y="865988"/>
            <a:ext cx="7001852" cy="5439534"/>
          </a:xfrm>
          <a:prstGeom prst="rect">
            <a:avLst/>
          </a:prstGeom>
        </p:spPr>
      </p:pic>
      <p:sp>
        <p:nvSpPr>
          <p:cNvPr id="4" name="Speech Bubble: Rectangle with Corners Rounded 3">
            <a:extLst>
              <a:ext uri="{FF2B5EF4-FFF2-40B4-BE49-F238E27FC236}">
                <a16:creationId xmlns:a16="http://schemas.microsoft.com/office/drawing/2014/main" id="{360E1FB4-2D78-4031-A726-081557F0F6E9}"/>
              </a:ext>
            </a:extLst>
          </p:cNvPr>
          <p:cNvSpPr/>
          <p:nvPr/>
        </p:nvSpPr>
        <p:spPr>
          <a:xfrm>
            <a:off x="374469" y="766354"/>
            <a:ext cx="1889760" cy="409303"/>
          </a:xfrm>
          <a:prstGeom prst="wedgeRoundRectCallout">
            <a:avLst>
              <a:gd name="adj1" fmla="val 78706"/>
              <a:gd name="adj2" fmla="val 11436"/>
              <a:gd name="adj3" fmla="val 16667"/>
            </a:avLst>
          </a:prstGeom>
          <a:solidFill>
            <a:schemeClr val="accent6">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List of all Tasks</a:t>
            </a:r>
          </a:p>
        </p:txBody>
      </p:sp>
      <p:sp>
        <p:nvSpPr>
          <p:cNvPr id="5" name="Speech Bubble: Rectangle with Corners Rounded 4">
            <a:extLst>
              <a:ext uri="{FF2B5EF4-FFF2-40B4-BE49-F238E27FC236}">
                <a16:creationId xmlns:a16="http://schemas.microsoft.com/office/drawing/2014/main" id="{66699D1D-A77F-42CF-A8D2-51CF53BCB226}"/>
              </a:ext>
            </a:extLst>
          </p:cNvPr>
          <p:cNvSpPr/>
          <p:nvPr/>
        </p:nvSpPr>
        <p:spPr>
          <a:xfrm>
            <a:off x="374469" y="1175657"/>
            <a:ext cx="1889760" cy="409303"/>
          </a:xfrm>
          <a:prstGeom prst="wedgeRoundRectCallout">
            <a:avLst>
              <a:gd name="adj1" fmla="val 83449"/>
              <a:gd name="adj2" fmla="val -29255"/>
              <a:gd name="adj3" fmla="val 16667"/>
            </a:avLst>
          </a:prstGeom>
          <a:solidFill>
            <a:schemeClr val="accent6">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Support to notify listeners</a:t>
            </a:r>
          </a:p>
        </p:txBody>
      </p:sp>
      <p:sp>
        <p:nvSpPr>
          <p:cNvPr id="6" name="Speech Bubble: Rectangle with Corners Rounded 5">
            <a:extLst>
              <a:ext uri="{FF2B5EF4-FFF2-40B4-BE49-F238E27FC236}">
                <a16:creationId xmlns:a16="http://schemas.microsoft.com/office/drawing/2014/main" id="{6F113C4E-3CDC-4BA9-9E58-A2351E392B5C}"/>
              </a:ext>
            </a:extLst>
          </p:cNvPr>
          <p:cNvSpPr/>
          <p:nvPr/>
        </p:nvSpPr>
        <p:spPr>
          <a:xfrm>
            <a:off x="731481" y="2429692"/>
            <a:ext cx="1889760" cy="409303"/>
          </a:xfrm>
          <a:prstGeom prst="wedgeRoundRectCallout">
            <a:avLst>
              <a:gd name="adj1" fmla="val 83449"/>
              <a:gd name="adj2" fmla="val -29255"/>
              <a:gd name="adj3" fmla="val 16667"/>
            </a:avLst>
          </a:prstGeom>
          <a:solidFill>
            <a:schemeClr val="accent6">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Creating a new Task</a:t>
            </a:r>
          </a:p>
        </p:txBody>
      </p:sp>
      <p:sp>
        <p:nvSpPr>
          <p:cNvPr id="7" name="Speech Bubble: Rectangle with Corners Rounded 6">
            <a:extLst>
              <a:ext uri="{FF2B5EF4-FFF2-40B4-BE49-F238E27FC236}">
                <a16:creationId xmlns:a16="http://schemas.microsoft.com/office/drawing/2014/main" id="{023D154B-9BA4-4DBF-B940-94E86C9CA345}"/>
              </a:ext>
            </a:extLst>
          </p:cNvPr>
          <p:cNvSpPr/>
          <p:nvPr/>
        </p:nvSpPr>
        <p:spPr>
          <a:xfrm>
            <a:off x="9502611" y="2109653"/>
            <a:ext cx="2525487" cy="729342"/>
          </a:xfrm>
          <a:prstGeom prst="wedgeRoundRectCallout">
            <a:avLst>
              <a:gd name="adj1" fmla="val -61956"/>
              <a:gd name="adj2" fmla="val 7931"/>
              <a:gd name="adj3" fmla="val 16667"/>
            </a:avLst>
          </a:prstGeom>
          <a:solidFill>
            <a:schemeClr val="accent6">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Using </a:t>
            </a:r>
            <a:r>
              <a:rPr lang="en-US" sz="1600" dirty="0" err="1">
                <a:solidFill>
                  <a:schemeClr val="tx1"/>
                </a:solidFill>
              </a:rPr>
              <a:t>calcTimeStamp</a:t>
            </a:r>
            <a:r>
              <a:rPr lang="en-US" sz="1600" dirty="0">
                <a:solidFill>
                  <a:schemeClr val="tx1"/>
                </a:solidFill>
              </a:rPr>
              <a:t> to get a nicely formatted time</a:t>
            </a:r>
          </a:p>
        </p:txBody>
      </p:sp>
      <p:sp>
        <p:nvSpPr>
          <p:cNvPr id="8" name="Speech Bubble: Rectangle with Corners Rounded 7">
            <a:extLst>
              <a:ext uri="{FF2B5EF4-FFF2-40B4-BE49-F238E27FC236}">
                <a16:creationId xmlns:a16="http://schemas.microsoft.com/office/drawing/2014/main" id="{4F264E68-4246-46E1-A36F-CAAA8664775F}"/>
              </a:ext>
            </a:extLst>
          </p:cNvPr>
          <p:cNvSpPr/>
          <p:nvPr/>
        </p:nvSpPr>
        <p:spPr>
          <a:xfrm>
            <a:off x="9213748" y="2918459"/>
            <a:ext cx="2525487" cy="1021081"/>
          </a:xfrm>
          <a:prstGeom prst="wedgeRoundRectCallout">
            <a:avLst>
              <a:gd name="adj1" fmla="val -81956"/>
              <a:gd name="adj2" fmla="val -39660"/>
              <a:gd name="adj3" fmla="val 16667"/>
            </a:avLst>
          </a:prstGeom>
          <a:solidFill>
            <a:schemeClr val="accent6">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Fire event, that a new Task was added. I use null, because the previous value is not interesting here</a:t>
            </a:r>
          </a:p>
        </p:txBody>
      </p:sp>
      <p:sp>
        <p:nvSpPr>
          <p:cNvPr id="9" name="Speech Bubble: Rectangle with Corners Rounded 8">
            <a:extLst>
              <a:ext uri="{FF2B5EF4-FFF2-40B4-BE49-F238E27FC236}">
                <a16:creationId xmlns:a16="http://schemas.microsoft.com/office/drawing/2014/main" id="{EABAA4CD-7D26-49D5-9156-EA9E67ECDE91}"/>
              </a:ext>
            </a:extLst>
          </p:cNvPr>
          <p:cNvSpPr/>
          <p:nvPr/>
        </p:nvSpPr>
        <p:spPr>
          <a:xfrm>
            <a:off x="652323" y="3859706"/>
            <a:ext cx="1889760" cy="485871"/>
          </a:xfrm>
          <a:prstGeom prst="wedgeRoundRectCallout">
            <a:avLst>
              <a:gd name="adj1" fmla="val 83449"/>
              <a:gd name="adj2" fmla="val -29255"/>
              <a:gd name="adj3" fmla="val 16667"/>
            </a:avLst>
          </a:prstGeom>
          <a:solidFill>
            <a:schemeClr val="accent6">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Removing first task of list</a:t>
            </a:r>
          </a:p>
        </p:txBody>
      </p:sp>
      <p:sp>
        <p:nvSpPr>
          <p:cNvPr id="10" name="Speech Bubble: Rectangle with Corners Rounded 9">
            <a:extLst>
              <a:ext uri="{FF2B5EF4-FFF2-40B4-BE49-F238E27FC236}">
                <a16:creationId xmlns:a16="http://schemas.microsoft.com/office/drawing/2014/main" id="{FC466B83-083F-4874-BDBF-F0A19EE001ED}"/>
              </a:ext>
            </a:extLst>
          </p:cNvPr>
          <p:cNvSpPr/>
          <p:nvPr/>
        </p:nvSpPr>
        <p:spPr>
          <a:xfrm>
            <a:off x="8557731" y="4468773"/>
            <a:ext cx="1889760" cy="485871"/>
          </a:xfrm>
          <a:prstGeom prst="wedgeRoundRectCallout">
            <a:avLst>
              <a:gd name="adj1" fmla="val -42357"/>
              <a:gd name="adj2" fmla="val -84818"/>
              <a:gd name="adj3" fmla="val 16667"/>
            </a:avLst>
          </a:prstGeom>
          <a:solidFill>
            <a:schemeClr val="accent6">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Fire event, that a Task was removed.</a:t>
            </a:r>
          </a:p>
        </p:txBody>
      </p:sp>
      <p:sp>
        <p:nvSpPr>
          <p:cNvPr id="11" name="Speech Bubble: Rectangle with Corners Rounded 10">
            <a:extLst>
              <a:ext uri="{FF2B5EF4-FFF2-40B4-BE49-F238E27FC236}">
                <a16:creationId xmlns:a16="http://schemas.microsoft.com/office/drawing/2014/main" id="{BA0929F5-7C30-499D-AAF8-82A4A00773F0}"/>
              </a:ext>
            </a:extLst>
          </p:cNvPr>
          <p:cNvSpPr/>
          <p:nvPr/>
        </p:nvSpPr>
        <p:spPr>
          <a:xfrm>
            <a:off x="374469" y="5439407"/>
            <a:ext cx="1889760" cy="485871"/>
          </a:xfrm>
          <a:prstGeom prst="wedgeRoundRectCallout">
            <a:avLst>
              <a:gd name="adj1" fmla="val 83910"/>
              <a:gd name="adj2" fmla="val -84818"/>
              <a:gd name="adj3" fmla="val 16667"/>
            </a:avLst>
          </a:prstGeom>
          <a:solidFill>
            <a:schemeClr val="accent6">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Method to calculate and format a time</a:t>
            </a:r>
          </a:p>
        </p:txBody>
      </p:sp>
    </p:spTree>
    <p:extLst>
      <p:ext uri="{BB962C8B-B14F-4D97-AF65-F5344CB8AC3E}">
        <p14:creationId xmlns:p14="http://schemas.microsoft.com/office/powerpoint/2010/main" val="78817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3C91C1EF-2A63-48A1-A9D9-24E8C4948F6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23674"/>
            <a:ext cx="12192000" cy="6600547"/>
          </a:xfrm>
          <a:prstGeom prst="rect">
            <a:avLst/>
          </a:prstGeom>
        </p:spPr>
      </p:pic>
      <p:sp>
        <p:nvSpPr>
          <p:cNvPr id="2" name="Content Placeholder 1">
            <a:extLst>
              <a:ext uri="{FF2B5EF4-FFF2-40B4-BE49-F238E27FC236}">
                <a16:creationId xmlns:a16="http://schemas.microsoft.com/office/drawing/2014/main" id="{56AF4BD1-47B5-4152-818D-020E11301C25}"/>
              </a:ext>
            </a:extLst>
          </p:cNvPr>
          <p:cNvSpPr>
            <a:spLocks noGrp="1"/>
          </p:cNvSpPr>
          <p:nvPr>
            <p:ph idx="1"/>
          </p:nvPr>
        </p:nvSpPr>
        <p:spPr/>
        <p:txBody>
          <a:bodyPr/>
          <a:lstStyle/>
          <a:p>
            <a:endParaRPr lang="en-US"/>
          </a:p>
        </p:txBody>
      </p:sp>
      <p:sp>
        <p:nvSpPr>
          <p:cNvPr id="4" name="TextBox 3">
            <a:extLst>
              <a:ext uri="{FF2B5EF4-FFF2-40B4-BE49-F238E27FC236}">
                <a16:creationId xmlns:a16="http://schemas.microsoft.com/office/drawing/2014/main" id="{04FDA648-CB38-40DA-AE7C-36CCBF7D9386}"/>
              </a:ext>
            </a:extLst>
          </p:cNvPr>
          <p:cNvSpPr txBox="1"/>
          <p:nvPr/>
        </p:nvSpPr>
        <p:spPr>
          <a:xfrm>
            <a:off x="287383" y="409303"/>
            <a:ext cx="2658356" cy="369332"/>
          </a:xfrm>
          <a:prstGeom prst="rect">
            <a:avLst/>
          </a:prstGeom>
          <a:noFill/>
        </p:spPr>
        <p:txBody>
          <a:bodyPr wrap="none" rtlCol="0">
            <a:spAutoFit/>
          </a:bodyPr>
          <a:lstStyle/>
          <a:p>
            <a:r>
              <a:rPr lang="en-US" dirty="0"/>
              <a:t>We have created this part:</a:t>
            </a:r>
          </a:p>
        </p:txBody>
      </p:sp>
      <p:sp>
        <p:nvSpPr>
          <p:cNvPr id="5" name="Rectangle 4">
            <a:extLst>
              <a:ext uri="{FF2B5EF4-FFF2-40B4-BE49-F238E27FC236}">
                <a16:creationId xmlns:a16="http://schemas.microsoft.com/office/drawing/2014/main" id="{FA26FA01-2C7F-4871-AF13-C926D82027CB}"/>
              </a:ext>
            </a:extLst>
          </p:cNvPr>
          <p:cNvSpPr/>
          <p:nvPr/>
        </p:nvSpPr>
        <p:spPr>
          <a:xfrm>
            <a:off x="5974080" y="4545874"/>
            <a:ext cx="6033890" cy="1820092"/>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 name="Rectangle 5">
            <a:extLst>
              <a:ext uri="{FF2B5EF4-FFF2-40B4-BE49-F238E27FC236}">
                <a16:creationId xmlns:a16="http://schemas.microsoft.com/office/drawing/2014/main" id="{F035BF1D-C9BE-4D05-B04F-F55D1360E164}"/>
              </a:ext>
            </a:extLst>
          </p:cNvPr>
          <p:cNvSpPr/>
          <p:nvPr/>
        </p:nvSpPr>
        <p:spPr>
          <a:xfrm>
            <a:off x="6714309" y="3021874"/>
            <a:ext cx="505097" cy="8708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9621476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172CF16-2210-453F-97CF-E829FDAC58FF}"/>
              </a:ext>
            </a:extLst>
          </p:cNvPr>
          <p:cNvSpPr>
            <a:spLocks noGrp="1"/>
          </p:cNvSpPr>
          <p:nvPr>
            <p:ph idx="1"/>
          </p:nvPr>
        </p:nvSpPr>
        <p:spPr>
          <a:xfrm>
            <a:off x="163902" y="189781"/>
            <a:ext cx="7927986" cy="6512944"/>
          </a:xfrm>
        </p:spPr>
        <p:txBody>
          <a:bodyPr/>
          <a:lstStyle/>
          <a:p>
            <a:pPr marL="514350" indent="-514350">
              <a:buFont typeface="+mj-lt"/>
              <a:buAutoNum type="arabicPeriod"/>
            </a:pPr>
            <a:r>
              <a:rPr lang="en-US" dirty="0"/>
              <a:t>The next step is to create the View which can display all Tasks.</a:t>
            </a:r>
          </a:p>
          <a:p>
            <a:pPr marL="514350" indent="-514350">
              <a:buFont typeface="+mj-lt"/>
              <a:buAutoNum type="arabicPeriod"/>
            </a:pPr>
            <a:r>
              <a:rPr lang="en-US" dirty="0"/>
              <a:t>This requires the </a:t>
            </a:r>
            <a:r>
              <a:rPr lang="en-US" dirty="0" err="1"/>
              <a:t>fxml</a:t>
            </a:r>
            <a:r>
              <a:rPr lang="en-US" dirty="0"/>
              <a:t> file, the controller behind it, and the view-model.</a:t>
            </a:r>
          </a:p>
          <a:p>
            <a:pPr marL="514350" indent="-514350">
              <a:buFont typeface="+mj-lt"/>
              <a:buAutoNum type="arabicPeriod"/>
            </a:pPr>
            <a:r>
              <a:rPr lang="en-US" dirty="0"/>
              <a:t>The dependencies goes downward, so it’s easier to create the </a:t>
            </a:r>
            <a:r>
              <a:rPr lang="en-US" dirty="0" err="1"/>
              <a:t>AllTasksVM</a:t>
            </a:r>
            <a:r>
              <a:rPr lang="en-US" dirty="0"/>
              <a:t> first. This class only depends on the </a:t>
            </a:r>
            <a:r>
              <a:rPr lang="en-US" dirty="0" err="1"/>
              <a:t>TaskModel</a:t>
            </a:r>
            <a:r>
              <a:rPr lang="en-US" dirty="0"/>
              <a:t> interface, which we already have.</a:t>
            </a:r>
          </a:p>
          <a:p>
            <a:pPr marL="514350" indent="-514350">
              <a:buFont typeface="+mj-lt"/>
              <a:buAutoNum type="arabicPeriod"/>
            </a:pPr>
            <a:endParaRPr lang="en-US" dirty="0"/>
          </a:p>
          <a:p>
            <a:pPr marL="514350" indent="-514350">
              <a:buFont typeface="+mj-lt"/>
              <a:buAutoNum type="arabicPeriod"/>
            </a:pPr>
            <a:r>
              <a:rPr lang="en-US" dirty="0"/>
              <a:t>This view will show a list of all tasks in our model.</a:t>
            </a:r>
          </a:p>
          <a:p>
            <a:pPr marL="514350" indent="-514350">
              <a:buFont typeface="+mj-lt"/>
              <a:buAutoNum type="arabicPeriod"/>
            </a:pPr>
            <a:r>
              <a:rPr lang="en-US" dirty="0"/>
              <a:t>It’s for viewing only, we can not edit or modify anything through this view.</a:t>
            </a:r>
          </a:p>
        </p:txBody>
      </p:sp>
      <p:pic>
        <p:nvPicPr>
          <p:cNvPr id="3" name="Picture 2">
            <a:extLst>
              <a:ext uri="{FF2B5EF4-FFF2-40B4-BE49-F238E27FC236}">
                <a16:creationId xmlns:a16="http://schemas.microsoft.com/office/drawing/2014/main" id="{D443006E-8A3F-4C14-BDC9-19DBD19AC406}"/>
              </a:ext>
            </a:extLst>
          </p:cNvPr>
          <p:cNvPicPr>
            <a:picLocks noChangeAspect="1"/>
          </p:cNvPicPr>
          <p:nvPr/>
        </p:nvPicPr>
        <p:blipFill>
          <a:blip r:embed="rId2"/>
          <a:stretch>
            <a:fillRect/>
          </a:stretch>
        </p:blipFill>
        <p:spPr>
          <a:xfrm>
            <a:off x="8091888" y="189781"/>
            <a:ext cx="4020111" cy="5344271"/>
          </a:xfrm>
          <a:prstGeom prst="rect">
            <a:avLst/>
          </a:prstGeom>
        </p:spPr>
      </p:pic>
    </p:spTree>
    <p:extLst>
      <p:ext uri="{BB962C8B-B14F-4D97-AF65-F5344CB8AC3E}">
        <p14:creationId xmlns:p14="http://schemas.microsoft.com/office/powerpoint/2010/main" val="9940019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4661F39-14D4-4DA4-BB42-D0B198D4F468}"/>
              </a:ext>
            </a:extLst>
          </p:cNvPr>
          <p:cNvSpPr>
            <a:spLocks noGrp="1"/>
          </p:cNvSpPr>
          <p:nvPr>
            <p:ph idx="1"/>
          </p:nvPr>
        </p:nvSpPr>
        <p:spPr/>
        <p:txBody>
          <a:bodyPr/>
          <a:lstStyle/>
          <a:p>
            <a:pPr marL="514350" indent="-514350">
              <a:buFont typeface="+mj-lt"/>
              <a:buAutoNum type="arabicPeriod"/>
            </a:pPr>
            <a:r>
              <a:rPr lang="en-US" dirty="0"/>
              <a:t>Create the class </a:t>
            </a:r>
            <a:r>
              <a:rPr lang="en-US" dirty="0" err="1"/>
              <a:t>AllTasksVM</a:t>
            </a:r>
            <a:r>
              <a:rPr lang="en-US" dirty="0"/>
              <a:t> in an appropriate package.</a:t>
            </a:r>
          </a:p>
          <a:p>
            <a:pPr marL="514350" indent="-514350">
              <a:buFont typeface="+mj-lt"/>
              <a:buAutoNum type="arabicPeriod"/>
            </a:pPr>
            <a:r>
              <a:rPr lang="en-US" dirty="0"/>
              <a:t>The constructor takes as argument the </a:t>
            </a:r>
            <a:r>
              <a:rPr lang="en-US" dirty="0" err="1"/>
              <a:t>TaskModel</a:t>
            </a:r>
            <a:r>
              <a:rPr lang="en-US" dirty="0"/>
              <a:t>,</a:t>
            </a:r>
            <a:br>
              <a:rPr lang="en-US" dirty="0"/>
            </a:br>
            <a:r>
              <a:rPr lang="en-US" dirty="0"/>
              <a:t>i.e. our model interface. It’s good practice to separate</a:t>
            </a:r>
            <a:br>
              <a:rPr lang="en-US" dirty="0"/>
            </a:br>
            <a:r>
              <a:rPr lang="en-US" dirty="0"/>
              <a:t>different ‘layers’ of our system with interfaces. It makes for loose couplings.</a:t>
            </a:r>
          </a:p>
          <a:p>
            <a:pPr marL="514350" indent="-514350">
              <a:buFont typeface="+mj-lt"/>
              <a:buAutoNum type="arabicPeriod"/>
            </a:pPr>
            <a:r>
              <a:rPr lang="en-US" dirty="0"/>
              <a:t>You can create the </a:t>
            </a:r>
            <a:r>
              <a:rPr lang="en-US" dirty="0" err="1"/>
              <a:t>ObservableList</a:t>
            </a:r>
            <a:r>
              <a:rPr lang="en-US" dirty="0"/>
              <a:t> in the constructor using</a:t>
            </a:r>
          </a:p>
          <a:p>
            <a:pPr marL="514350" indent="-514350">
              <a:buFont typeface="+mj-lt"/>
              <a:buAutoNum type="arabicPeriod"/>
            </a:pPr>
            <a:endParaRPr lang="en-US" dirty="0"/>
          </a:p>
          <a:p>
            <a:pPr marL="514350" indent="-514350">
              <a:buFont typeface="+mj-lt"/>
              <a:buAutoNum type="arabicPeriod"/>
            </a:pPr>
            <a:endParaRPr lang="en-US" dirty="0"/>
          </a:p>
          <a:p>
            <a:pPr marL="514350" indent="-514350">
              <a:buFont typeface="+mj-lt"/>
              <a:buAutoNum type="arabicPeriod"/>
            </a:pPr>
            <a:r>
              <a:rPr lang="en-US" dirty="0"/>
              <a:t>The </a:t>
            </a:r>
            <a:r>
              <a:rPr lang="en-US" dirty="0" err="1"/>
              <a:t>ObservableList</a:t>
            </a:r>
            <a:r>
              <a:rPr lang="en-US" dirty="0"/>
              <a:t> is just like an </a:t>
            </a:r>
            <a:r>
              <a:rPr lang="en-US" dirty="0" err="1"/>
              <a:t>ArrayList</a:t>
            </a:r>
            <a:r>
              <a:rPr lang="en-US" dirty="0"/>
              <a:t>, except that it is also a subject, which can notify when elements are added or removed. Many JavaFX UI elements use the </a:t>
            </a:r>
            <a:r>
              <a:rPr lang="en-US" dirty="0" err="1"/>
              <a:t>ObservableLists</a:t>
            </a:r>
            <a:r>
              <a:rPr lang="en-US" dirty="0"/>
              <a:t>, because we can </a:t>
            </a:r>
            <a:r>
              <a:rPr lang="en-US" dirty="0" err="1"/>
              <a:t>databind</a:t>
            </a:r>
            <a:r>
              <a:rPr lang="en-US" dirty="0"/>
              <a:t> it, so that we get the automated updates.</a:t>
            </a:r>
          </a:p>
          <a:p>
            <a:pPr marL="514350" indent="-514350">
              <a:buFont typeface="+mj-lt"/>
              <a:buAutoNum type="arabicPeriod"/>
            </a:pPr>
            <a:r>
              <a:rPr lang="en-US" dirty="0"/>
              <a:t>This list will contain the data, which is presented in the View. According to the theory, the View-model should hold the data, which is shown in the View.</a:t>
            </a:r>
          </a:p>
          <a:p>
            <a:pPr marL="514350" indent="-514350">
              <a:buFont typeface="+mj-lt"/>
              <a:buAutoNum type="arabicPeriod"/>
            </a:pPr>
            <a:endParaRPr lang="en-US" dirty="0"/>
          </a:p>
        </p:txBody>
      </p:sp>
      <p:pic>
        <p:nvPicPr>
          <p:cNvPr id="3" name="Picture 2">
            <a:extLst>
              <a:ext uri="{FF2B5EF4-FFF2-40B4-BE49-F238E27FC236}">
                <a16:creationId xmlns:a16="http://schemas.microsoft.com/office/drawing/2014/main" id="{3C9DF8E2-055D-4492-BAB8-4E1B4F734637}"/>
              </a:ext>
            </a:extLst>
          </p:cNvPr>
          <p:cNvPicPr>
            <a:picLocks noChangeAspect="1"/>
          </p:cNvPicPr>
          <p:nvPr/>
        </p:nvPicPr>
        <p:blipFill>
          <a:blip r:embed="rId2"/>
          <a:stretch>
            <a:fillRect/>
          </a:stretch>
        </p:blipFill>
        <p:spPr>
          <a:xfrm>
            <a:off x="8753554" y="155275"/>
            <a:ext cx="3360069" cy="1312350"/>
          </a:xfrm>
          <a:prstGeom prst="rect">
            <a:avLst/>
          </a:prstGeom>
        </p:spPr>
      </p:pic>
      <p:pic>
        <p:nvPicPr>
          <p:cNvPr id="4" name="Picture 3">
            <a:extLst>
              <a:ext uri="{FF2B5EF4-FFF2-40B4-BE49-F238E27FC236}">
                <a16:creationId xmlns:a16="http://schemas.microsoft.com/office/drawing/2014/main" id="{5A95A313-69AC-4A95-810F-44C646E54B15}"/>
              </a:ext>
            </a:extLst>
          </p:cNvPr>
          <p:cNvPicPr>
            <a:picLocks noChangeAspect="1"/>
          </p:cNvPicPr>
          <p:nvPr/>
        </p:nvPicPr>
        <p:blipFill>
          <a:blip r:embed="rId3"/>
          <a:stretch>
            <a:fillRect/>
          </a:stretch>
        </p:blipFill>
        <p:spPr>
          <a:xfrm>
            <a:off x="814750" y="2621801"/>
            <a:ext cx="7393435" cy="556828"/>
          </a:xfrm>
          <a:prstGeom prst="rect">
            <a:avLst/>
          </a:prstGeom>
        </p:spPr>
      </p:pic>
    </p:spTree>
    <p:extLst>
      <p:ext uri="{BB962C8B-B14F-4D97-AF65-F5344CB8AC3E}">
        <p14:creationId xmlns:p14="http://schemas.microsoft.com/office/powerpoint/2010/main" val="30009718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9ABC545-5C47-40BA-94CF-D21840732C90}"/>
              </a:ext>
            </a:extLst>
          </p:cNvPr>
          <p:cNvSpPr>
            <a:spLocks noGrp="1"/>
          </p:cNvSpPr>
          <p:nvPr>
            <p:ph idx="1"/>
          </p:nvPr>
        </p:nvSpPr>
        <p:spPr>
          <a:xfrm>
            <a:off x="163903" y="189781"/>
            <a:ext cx="7847984" cy="6512944"/>
          </a:xfrm>
        </p:spPr>
        <p:txBody>
          <a:bodyPr/>
          <a:lstStyle/>
          <a:p>
            <a:r>
              <a:rPr lang="en-US" dirty="0"/>
              <a:t>Notice that our View-model has an association to the </a:t>
            </a:r>
            <a:r>
              <a:rPr lang="en-US" dirty="0" err="1"/>
              <a:t>TaskModel</a:t>
            </a:r>
            <a:r>
              <a:rPr lang="en-US" dirty="0"/>
              <a:t>, which means that the </a:t>
            </a:r>
            <a:r>
              <a:rPr lang="en-US" dirty="0" err="1"/>
              <a:t>TaskModel</a:t>
            </a:r>
            <a:r>
              <a:rPr lang="en-US" dirty="0"/>
              <a:t> you get through the constructor, should be put in a field variable. This variable is not shown in the ‘</a:t>
            </a:r>
            <a:r>
              <a:rPr lang="en-US" dirty="0" err="1"/>
              <a:t>AllTasksVM</a:t>
            </a:r>
            <a:r>
              <a:rPr lang="en-US" dirty="0"/>
              <a:t>’ box to the left, because it is implied by the arrow to </a:t>
            </a:r>
            <a:r>
              <a:rPr lang="en-US" dirty="0" err="1"/>
              <a:t>TaskModel</a:t>
            </a:r>
            <a:endParaRPr lang="en-US" dirty="0"/>
          </a:p>
        </p:txBody>
      </p:sp>
      <p:pic>
        <p:nvPicPr>
          <p:cNvPr id="3" name="Picture 2">
            <a:extLst>
              <a:ext uri="{FF2B5EF4-FFF2-40B4-BE49-F238E27FC236}">
                <a16:creationId xmlns:a16="http://schemas.microsoft.com/office/drawing/2014/main" id="{1482E11F-4991-4E30-9E72-366873DFFB84}"/>
              </a:ext>
            </a:extLst>
          </p:cNvPr>
          <p:cNvPicPr>
            <a:picLocks noChangeAspect="1"/>
          </p:cNvPicPr>
          <p:nvPr/>
        </p:nvPicPr>
        <p:blipFill>
          <a:blip r:embed="rId2"/>
          <a:stretch>
            <a:fillRect/>
          </a:stretch>
        </p:blipFill>
        <p:spPr>
          <a:xfrm>
            <a:off x="8083468" y="1"/>
            <a:ext cx="4108531" cy="3108960"/>
          </a:xfrm>
          <a:prstGeom prst="rect">
            <a:avLst/>
          </a:prstGeom>
        </p:spPr>
      </p:pic>
    </p:spTree>
    <p:extLst>
      <p:ext uri="{BB962C8B-B14F-4D97-AF65-F5344CB8AC3E}">
        <p14:creationId xmlns:p14="http://schemas.microsoft.com/office/powerpoint/2010/main" val="38148651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E0709C-79B3-4AF0-A55D-66ED2FD7229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0B7E28C-9513-4ED8-902F-120E1E91D9A5}"/>
              </a:ext>
            </a:extLst>
          </p:cNvPr>
          <p:cNvSpPr>
            <a:spLocks noGrp="1"/>
          </p:cNvSpPr>
          <p:nvPr>
            <p:ph idx="1"/>
          </p:nvPr>
        </p:nvSpPr>
        <p:spPr/>
        <p:txBody>
          <a:bodyPr/>
          <a:lstStyle/>
          <a:p>
            <a:r>
              <a:rPr lang="en-US" dirty="0"/>
              <a:t>In this exercise, you will create a small task list application</a:t>
            </a:r>
          </a:p>
          <a:p>
            <a:r>
              <a:rPr lang="en-US" dirty="0"/>
              <a:t>The idea is that you can create small tasks, containing data:</a:t>
            </a:r>
          </a:p>
          <a:p>
            <a:pPr lvl="1"/>
            <a:r>
              <a:rPr lang="en-US" dirty="0" err="1"/>
              <a:t>Creater</a:t>
            </a:r>
            <a:endParaRPr lang="en-US" dirty="0"/>
          </a:p>
          <a:p>
            <a:pPr lvl="1"/>
            <a:r>
              <a:rPr lang="en-US" dirty="0"/>
              <a:t>Task description</a:t>
            </a:r>
          </a:p>
          <a:p>
            <a:pPr lvl="1"/>
            <a:r>
              <a:rPr lang="en-US" dirty="0"/>
              <a:t>Time of creation</a:t>
            </a:r>
          </a:p>
          <a:p>
            <a:r>
              <a:rPr lang="en-US" dirty="0"/>
              <a:t>It contains three views (only one will be shown at a time)</a:t>
            </a:r>
          </a:p>
          <a:p>
            <a:pPr lvl="1"/>
            <a:r>
              <a:rPr lang="en-US" dirty="0"/>
              <a:t>Add new task</a:t>
            </a:r>
          </a:p>
          <a:p>
            <a:pPr lvl="1"/>
            <a:r>
              <a:rPr lang="en-US" dirty="0"/>
              <a:t>View all tasks</a:t>
            </a:r>
          </a:p>
          <a:p>
            <a:pPr lvl="1"/>
            <a:r>
              <a:rPr lang="en-US" dirty="0"/>
              <a:t>Get next task</a:t>
            </a:r>
          </a:p>
          <a:p>
            <a:r>
              <a:rPr lang="en-US" dirty="0"/>
              <a:t>It will use the MVVM and observer pattern.</a:t>
            </a:r>
          </a:p>
        </p:txBody>
      </p:sp>
    </p:spTree>
    <p:extLst>
      <p:ext uri="{BB962C8B-B14F-4D97-AF65-F5344CB8AC3E}">
        <p14:creationId xmlns:p14="http://schemas.microsoft.com/office/powerpoint/2010/main" val="25665879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052CB11-2240-43C4-B5A3-EC857CE32A2C}"/>
              </a:ext>
            </a:extLst>
          </p:cNvPr>
          <p:cNvSpPr>
            <a:spLocks noGrp="1"/>
          </p:cNvSpPr>
          <p:nvPr>
            <p:ph idx="1"/>
          </p:nvPr>
        </p:nvSpPr>
        <p:spPr/>
        <p:txBody>
          <a:bodyPr/>
          <a:lstStyle/>
          <a:p>
            <a:pPr marL="514350" indent="-514350">
              <a:buFont typeface="+mj-lt"/>
              <a:buAutoNum type="arabicPeriod"/>
            </a:pPr>
            <a:r>
              <a:rPr lang="en-US" dirty="0"/>
              <a:t>You also need to the View model as a listener of the </a:t>
            </a:r>
            <a:r>
              <a:rPr lang="en-US" dirty="0" err="1"/>
              <a:t>TaskModel</a:t>
            </a:r>
            <a:endParaRPr lang="en-US" dirty="0"/>
          </a:p>
          <a:p>
            <a:pPr marL="514350" indent="-514350">
              <a:buFont typeface="+mj-lt"/>
              <a:buAutoNum type="arabicPeriod"/>
            </a:pPr>
            <a:r>
              <a:rPr lang="en-US" dirty="0"/>
              <a:t>You could use the shorthand lambda expression to call private methods</a:t>
            </a:r>
          </a:p>
          <a:p>
            <a:pPr marL="514350" indent="-514350">
              <a:buFont typeface="+mj-lt"/>
              <a:buAutoNum type="arabicPeriod"/>
            </a:pPr>
            <a:r>
              <a:rPr lang="en-US" dirty="0"/>
              <a:t>The View-model must listen for both events, which can be fired from the model.</a:t>
            </a:r>
          </a:p>
          <a:p>
            <a:pPr marL="514350" indent="-514350">
              <a:buFont typeface="+mj-lt"/>
              <a:buAutoNum type="arabicPeriod"/>
            </a:pPr>
            <a:r>
              <a:rPr lang="en-US" dirty="0"/>
              <a:t>When a Task added, you get this task from the </a:t>
            </a:r>
            <a:r>
              <a:rPr lang="en-US" dirty="0" err="1"/>
              <a:t>PropertyChangeEvent</a:t>
            </a:r>
            <a:r>
              <a:rPr lang="en-US" dirty="0"/>
              <a:t>, it’s the new value. Add it to the tasks-list</a:t>
            </a:r>
          </a:p>
          <a:p>
            <a:pPr marL="514350" indent="-514350">
              <a:buFont typeface="+mj-lt"/>
              <a:buAutoNum type="arabicPeriod"/>
            </a:pPr>
            <a:r>
              <a:rPr lang="en-US" dirty="0"/>
              <a:t>When a Task is removed, you get this task from the </a:t>
            </a:r>
            <a:r>
              <a:rPr lang="en-US" dirty="0" err="1"/>
              <a:t>PropertyChangeEvent</a:t>
            </a:r>
            <a:r>
              <a:rPr lang="en-US" dirty="0"/>
              <a:t>, and then call </a:t>
            </a:r>
            <a:br>
              <a:rPr lang="en-US" dirty="0"/>
            </a:br>
            <a:br>
              <a:rPr lang="en-US" dirty="0"/>
            </a:br>
            <a:br>
              <a:rPr lang="en-US" dirty="0"/>
            </a:br>
            <a:r>
              <a:rPr lang="en-US" dirty="0"/>
              <a:t>to remove it from the list.</a:t>
            </a:r>
          </a:p>
        </p:txBody>
      </p:sp>
      <p:pic>
        <p:nvPicPr>
          <p:cNvPr id="3" name="Picture 2">
            <a:extLst>
              <a:ext uri="{FF2B5EF4-FFF2-40B4-BE49-F238E27FC236}">
                <a16:creationId xmlns:a16="http://schemas.microsoft.com/office/drawing/2014/main" id="{1F4B83E9-7D60-43F9-B0A6-555E341F37B3}"/>
              </a:ext>
            </a:extLst>
          </p:cNvPr>
          <p:cNvPicPr>
            <a:picLocks noChangeAspect="1"/>
          </p:cNvPicPr>
          <p:nvPr/>
        </p:nvPicPr>
        <p:blipFill>
          <a:blip r:embed="rId2"/>
          <a:stretch>
            <a:fillRect/>
          </a:stretch>
        </p:blipFill>
        <p:spPr>
          <a:xfrm>
            <a:off x="867472" y="3968645"/>
            <a:ext cx="6073259" cy="350686"/>
          </a:xfrm>
          <a:prstGeom prst="rect">
            <a:avLst/>
          </a:prstGeom>
        </p:spPr>
      </p:pic>
    </p:spTree>
    <p:extLst>
      <p:ext uri="{BB962C8B-B14F-4D97-AF65-F5344CB8AC3E}">
        <p14:creationId xmlns:p14="http://schemas.microsoft.com/office/powerpoint/2010/main" val="30001110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8F149D8-CB05-4431-AD4C-2CB820FE0364}"/>
              </a:ext>
            </a:extLst>
          </p:cNvPr>
          <p:cNvSpPr>
            <a:spLocks noGrp="1"/>
          </p:cNvSpPr>
          <p:nvPr>
            <p:ph idx="1"/>
          </p:nvPr>
        </p:nvSpPr>
        <p:spPr/>
        <p:txBody>
          <a:bodyPr/>
          <a:lstStyle/>
          <a:p>
            <a:r>
              <a:rPr lang="en-US" dirty="0"/>
              <a:t>Your </a:t>
            </a:r>
            <a:r>
              <a:rPr lang="en-US" dirty="0" err="1"/>
              <a:t>AllTasksVM</a:t>
            </a:r>
            <a:r>
              <a:rPr lang="en-US" dirty="0"/>
              <a:t> should look similar to this:</a:t>
            </a:r>
          </a:p>
        </p:txBody>
      </p:sp>
      <p:sp>
        <p:nvSpPr>
          <p:cNvPr id="3" name="Rectangle 1">
            <a:extLst>
              <a:ext uri="{FF2B5EF4-FFF2-40B4-BE49-F238E27FC236}">
                <a16:creationId xmlns:a16="http://schemas.microsoft.com/office/drawing/2014/main" id="{C8184B3C-5F3D-4518-8C2E-846DF339CFDA}"/>
              </a:ext>
            </a:extLst>
          </p:cNvPr>
          <p:cNvSpPr>
            <a:spLocks noChangeArrowheads="1"/>
          </p:cNvSpPr>
          <p:nvPr/>
        </p:nvSpPr>
        <p:spPr bwMode="auto">
          <a:xfrm>
            <a:off x="1139527" y="1132902"/>
            <a:ext cx="9668031" cy="433965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da-DK" altLang="da-DK" sz="12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public class </a:t>
            </a:r>
            <a:r>
              <a:rPr kumimoji="0" lang="da-DK" altLang="da-DK"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AllTasksVM {</a:t>
            </a:r>
            <a:br>
              <a:rPr kumimoji="0" lang="da-DK" altLang="da-DK"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da-DK" altLang="da-DK"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da-DK" altLang="da-DK"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da-DK" altLang="da-DK" sz="12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private </a:t>
            </a:r>
            <a:r>
              <a:rPr kumimoji="0" lang="da-DK" altLang="da-DK"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TaskModel </a:t>
            </a:r>
            <a:r>
              <a:rPr kumimoji="0" lang="da-DK" altLang="da-DK" sz="1200" b="1" i="0" u="none" strike="noStrike" cap="none" normalizeH="0" baseline="0" dirty="0">
                <a:ln>
                  <a:noFill/>
                </a:ln>
                <a:solidFill>
                  <a:srgbClr val="660E7A"/>
                </a:solidFill>
                <a:effectLst/>
                <a:latin typeface="Courier New" panose="02070309020205020404" pitchFamily="49" charset="0"/>
                <a:cs typeface="Courier New" panose="02070309020205020404" pitchFamily="49" charset="0"/>
              </a:rPr>
              <a:t>model</a:t>
            </a:r>
            <a:r>
              <a:rPr kumimoji="0" lang="da-DK" altLang="da-DK"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da-DK" altLang="da-DK"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da-DK" altLang="da-DK"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da-DK" altLang="da-DK"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da-DK" altLang="da-DK" sz="12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private </a:t>
            </a:r>
            <a:r>
              <a:rPr kumimoji="0" lang="da-DK" altLang="da-DK"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ObservableList&lt;Task&gt; </a:t>
            </a:r>
            <a:r>
              <a:rPr kumimoji="0" lang="da-DK" altLang="da-DK" sz="1200" b="1" i="0" u="none" strike="noStrike" cap="none" normalizeH="0" baseline="0" dirty="0">
                <a:ln>
                  <a:noFill/>
                </a:ln>
                <a:solidFill>
                  <a:srgbClr val="660E7A"/>
                </a:solidFill>
                <a:effectLst/>
                <a:latin typeface="Courier New" panose="02070309020205020404" pitchFamily="49" charset="0"/>
                <a:cs typeface="Courier New" panose="02070309020205020404" pitchFamily="49" charset="0"/>
              </a:rPr>
              <a:t>tasks</a:t>
            </a:r>
            <a:r>
              <a:rPr kumimoji="0" lang="da-DK" altLang="da-DK"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da-DK" altLang="da-DK"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da-DK" altLang="da-DK"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da-DK" altLang="da-DK"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da-DK" altLang="da-DK" sz="12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public </a:t>
            </a:r>
            <a:r>
              <a:rPr kumimoji="0" lang="da-DK" altLang="da-DK"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AllTasksVM(TaskModel model) {</a:t>
            </a:r>
            <a:br>
              <a:rPr kumimoji="0" lang="da-DK" altLang="da-DK"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da-DK" altLang="da-DK"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da-DK" altLang="da-DK" sz="12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this</a:t>
            </a:r>
            <a:r>
              <a:rPr kumimoji="0" lang="da-DK" altLang="da-DK"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da-DK" altLang="da-DK" sz="1200" b="1" i="0" u="none" strike="noStrike" cap="none" normalizeH="0" baseline="0" dirty="0">
                <a:ln>
                  <a:noFill/>
                </a:ln>
                <a:solidFill>
                  <a:srgbClr val="660E7A"/>
                </a:solidFill>
                <a:effectLst/>
                <a:latin typeface="Courier New" panose="02070309020205020404" pitchFamily="49" charset="0"/>
                <a:cs typeface="Courier New" panose="02070309020205020404" pitchFamily="49" charset="0"/>
              </a:rPr>
              <a:t>model </a:t>
            </a:r>
            <a:r>
              <a:rPr kumimoji="0" lang="da-DK" altLang="da-DK"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model;</a:t>
            </a:r>
            <a:br>
              <a:rPr kumimoji="0" lang="da-DK" altLang="da-DK"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da-DK" altLang="da-DK"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da-DK" altLang="da-DK"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da-DK" altLang="da-DK" sz="1200" b="1" i="0" u="none" strike="noStrike" cap="none" normalizeH="0" baseline="0" dirty="0">
                <a:ln>
                  <a:noFill/>
                </a:ln>
                <a:solidFill>
                  <a:srgbClr val="660E7A"/>
                </a:solidFill>
                <a:effectLst/>
                <a:latin typeface="Courier New" panose="02070309020205020404" pitchFamily="49" charset="0"/>
                <a:cs typeface="Courier New" panose="02070309020205020404" pitchFamily="49" charset="0"/>
              </a:rPr>
              <a:t>tasks </a:t>
            </a:r>
            <a:r>
              <a:rPr kumimoji="0" lang="da-DK" altLang="da-DK"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FXCollections.</a:t>
            </a:r>
            <a:r>
              <a:rPr kumimoji="0" lang="da-DK" altLang="da-DK" sz="1200" b="0" i="1"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observableArrayList</a:t>
            </a:r>
            <a:r>
              <a:rPr kumimoji="0" lang="da-DK" altLang="da-DK"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da-DK" altLang="da-DK"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da-DK" altLang="da-DK"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da-DK" altLang="da-DK"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model.addPropertyChangeListener(</a:t>
            </a:r>
            <a:r>
              <a:rPr kumimoji="0" lang="da-DK" altLang="da-DK" sz="12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"TaskAdded"</a:t>
            </a:r>
            <a:r>
              <a:rPr kumimoji="0" lang="da-DK" altLang="da-DK"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da-DK" altLang="da-DK" sz="12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this</a:t>
            </a:r>
            <a:r>
              <a:rPr kumimoji="0" lang="da-DK" altLang="da-DK"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::listModified);</a:t>
            </a:r>
            <a:br>
              <a:rPr kumimoji="0" lang="da-DK" altLang="da-DK"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da-DK" altLang="da-DK"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model.addPropertyChangeListener(</a:t>
            </a:r>
            <a:r>
              <a:rPr kumimoji="0" lang="da-DK" altLang="da-DK" sz="12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"TaskRemoved"</a:t>
            </a:r>
            <a:r>
              <a:rPr kumimoji="0" lang="da-DK" altLang="da-DK"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evt -&gt; </a:t>
            </a:r>
            <a:r>
              <a:rPr kumimoji="0" lang="da-DK" altLang="da-DK" sz="1200" b="1" i="0" u="none" strike="noStrike" cap="none" normalizeH="0" baseline="0" dirty="0">
                <a:ln>
                  <a:noFill/>
                </a:ln>
                <a:solidFill>
                  <a:srgbClr val="660E7A"/>
                </a:solidFill>
                <a:effectLst/>
                <a:latin typeface="Courier New" panose="02070309020205020404" pitchFamily="49" charset="0"/>
                <a:cs typeface="Courier New" panose="02070309020205020404" pitchFamily="49" charset="0"/>
              </a:rPr>
              <a:t>tasks</a:t>
            </a:r>
            <a:r>
              <a:rPr kumimoji="0" lang="da-DK" altLang="da-DK"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.remove((Task) evt.getNewValue()));</a:t>
            </a:r>
            <a:br>
              <a:rPr kumimoji="0" lang="da-DK" altLang="da-DK"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da-DK" altLang="da-DK"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br>
              <a:rPr kumimoji="0" lang="da-DK" altLang="da-DK"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da-DK" altLang="da-DK"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da-DK" altLang="da-DK"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da-DK" altLang="da-DK" sz="12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private void </a:t>
            </a:r>
            <a:r>
              <a:rPr kumimoji="0" lang="da-DK" altLang="da-DK"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listModified(PropertyChangeEvent evt) {</a:t>
            </a:r>
            <a:br>
              <a:rPr kumimoji="0" lang="da-DK" altLang="da-DK"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da-DK" altLang="da-DK"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da-DK" altLang="da-DK" sz="1200" b="1" i="0" u="none" strike="noStrike" cap="none" normalizeH="0" baseline="0" dirty="0">
                <a:ln>
                  <a:noFill/>
                </a:ln>
                <a:solidFill>
                  <a:srgbClr val="660E7A"/>
                </a:solidFill>
                <a:effectLst/>
                <a:latin typeface="Courier New" panose="02070309020205020404" pitchFamily="49" charset="0"/>
                <a:cs typeface="Courier New" panose="02070309020205020404" pitchFamily="49" charset="0"/>
              </a:rPr>
              <a:t>tasks</a:t>
            </a:r>
            <a:r>
              <a:rPr kumimoji="0" lang="da-DK" altLang="da-DK"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.add((Task) evt.getNewValue());</a:t>
            </a:r>
            <a:br>
              <a:rPr kumimoji="0" lang="da-DK" altLang="da-DK"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da-DK" altLang="da-DK"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br>
              <a:rPr kumimoji="0" lang="da-DK" altLang="da-DK"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da-DK" altLang="da-DK"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da-DK" altLang="da-DK"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da-DK" altLang="da-DK" sz="12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public </a:t>
            </a:r>
            <a:r>
              <a:rPr kumimoji="0" lang="da-DK" altLang="da-DK"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ObservableList&lt;Task&gt; getTaskList() {</a:t>
            </a:r>
            <a:br>
              <a:rPr kumimoji="0" lang="da-DK" altLang="da-DK"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da-DK" altLang="da-DK"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da-DK" altLang="da-DK" sz="12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return </a:t>
            </a:r>
            <a:r>
              <a:rPr kumimoji="0" lang="da-DK" altLang="da-DK" sz="1200" b="1" i="0" u="none" strike="noStrike" cap="none" normalizeH="0" baseline="0" dirty="0">
                <a:ln>
                  <a:noFill/>
                </a:ln>
                <a:solidFill>
                  <a:srgbClr val="660E7A"/>
                </a:solidFill>
                <a:effectLst/>
                <a:latin typeface="Courier New" panose="02070309020205020404" pitchFamily="49" charset="0"/>
                <a:cs typeface="Courier New" panose="02070309020205020404" pitchFamily="49" charset="0"/>
              </a:rPr>
              <a:t>tasks</a:t>
            </a:r>
            <a:r>
              <a:rPr kumimoji="0" lang="da-DK" altLang="da-DK"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da-DK" altLang="da-DK"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da-DK" altLang="da-DK"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br>
              <a:rPr kumimoji="0" lang="da-DK" altLang="da-DK"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da-DK" altLang="da-DK"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endParaRPr kumimoji="0" lang="da-DK" altLang="da-DK" sz="2800" b="0" i="0" u="none" strike="noStrike" cap="none" normalizeH="0" baseline="0" dirty="0">
              <a:ln>
                <a:noFill/>
              </a:ln>
              <a:solidFill>
                <a:schemeClr val="tx1"/>
              </a:solidFill>
              <a:effectLst/>
              <a:latin typeface="Arial" panose="020B0604020202020204" pitchFamily="34" charset="0"/>
            </a:endParaRPr>
          </a:p>
        </p:txBody>
      </p:sp>
      <p:sp>
        <p:nvSpPr>
          <p:cNvPr id="4" name="Speech Bubble: Rectangle with Corners Rounded 3">
            <a:extLst>
              <a:ext uri="{FF2B5EF4-FFF2-40B4-BE49-F238E27FC236}">
                <a16:creationId xmlns:a16="http://schemas.microsoft.com/office/drawing/2014/main" id="{D37B1FFD-1778-42A5-AA4A-1D2510F1436A}"/>
              </a:ext>
            </a:extLst>
          </p:cNvPr>
          <p:cNvSpPr/>
          <p:nvPr/>
        </p:nvSpPr>
        <p:spPr>
          <a:xfrm>
            <a:off x="4946469" y="745487"/>
            <a:ext cx="1889760" cy="485871"/>
          </a:xfrm>
          <a:prstGeom prst="wedgeRoundRectCallout">
            <a:avLst>
              <a:gd name="adj1" fmla="val -105491"/>
              <a:gd name="adj2" fmla="val 126681"/>
              <a:gd name="adj3" fmla="val 16667"/>
            </a:avLst>
          </a:prstGeom>
          <a:solidFill>
            <a:schemeClr val="accent6">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Reference to our model. </a:t>
            </a:r>
          </a:p>
        </p:txBody>
      </p:sp>
      <p:sp>
        <p:nvSpPr>
          <p:cNvPr id="5" name="Speech Bubble: Rectangle with Corners Rounded 4">
            <a:extLst>
              <a:ext uri="{FF2B5EF4-FFF2-40B4-BE49-F238E27FC236}">
                <a16:creationId xmlns:a16="http://schemas.microsoft.com/office/drawing/2014/main" id="{B6DB5501-B5D7-468D-96BD-E4D8F697C2EC}"/>
              </a:ext>
            </a:extLst>
          </p:cNvPr>
          <p:cNvSpPr/>
          <p:nvPr/>
        </p:nvSpPr>
        <p:spPr>
          <a:xfrm>
            <a:off x="6191795" y="1618773"/>
            <a:ext cx="1889760" cy="485871"/>
          </a:xfrm>
          <a:prstGeom prst="wedgeRoundRectCallout">
            <a:avLst>
              <a:gd name="adj1" fmla="val -64477"/>
              <a:gd name="adj2" fmla="val 194791"/>
              <a:gd name="adj3" fmla="val 16667"/>
            </a:avLst>
          </a:prstGeom>
          <a:solidFill>
            <a:schemeClr val="accent6">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Creating a new </a:t>
            </a:r>
            <a:r>
              <a:rPr lang="en-US" sz="1600" dirty="0" err="1">
                <a:solidFill>
                  <a:schemeClr val="tx1"/>
                </a:solidFill>
              </a:rPr>
              <a:t>ObservableArrayList</a:t>
            </a:r>
            <a:endParaRPr lang="en-US" sz="1600" dirty="0">
              <a:solidFill>
                <a:schemeClr val="tx1"/>
              </a:solidFill>
            </a:endParaRPr>
          </a:p>
        </p:txBody>
      </p:sp>
      <p:sp>
        <p:nvSpPr>
          <p:cNvPr id="6" name="Speech Bubble: Rectangle with Corners Rounded 5">
            <a:extLst>
              <a:ext uri="{FF2B5EF4-FFF2-40B4-BE49-F238E27FC236}">
                <a16:creationId xmlns:a16="http://schemas.microsoft.com/office/drawing/2014/main" id="{EBDA2876-4F8A-447B-8240-2EEBF0918CD0}"/>
              </a:ext>
            </a:extLst>
          </p:cNvPr>
          <p:cNvSpPr/>
          <p:nvPr/>
        </p:nvSpPr>
        <p:spPr>
          <a:xfrm>
            <a:off x="69669" y="2816856"/>
            <a:ext cx="1384662" cy="485871"/>
          </a:xfrm>
          <a:prstGeom prst="wedgeRoundRectCallout">
            <a:avLst>
              <a:gd name="adj1" fmla="val 77661"/>
              <a:gd name="adj2" fmla="val 67533"/>
              <a:gd name="adj3" fmla="val 16667"/>
            </a:avLst>
          </a:prstGeom>
          <a:solidFill>
            <a:schemeClr val="accent6">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Adding listeners</a:t>
            </a:r>
          </a:p>
        </p:txBody>
      </p:sp>
      <p:sp>
        <p:nvSpPr>
          <p:cNvPr id="7" name="Speech Bubble: Rectangle with Corners Rounded 6">
            <a:extLst>
              <a:ext uri="{FF2B5EF4-FFF2-40B4-BE49-F238E27FC236}">
                <a16:creationId xmlns:a16="http://schemas.microsoft.com/office/drawing/2014/main" id="{4742664E-C08C-431F-8AF9-92FD3D8C81B1}"/>
              </a:ext>
            </a:extLst>
          </p:cNvPr>
          <p:cNvSpPr/>
          <p:nvPr/>
        </p:nvSpPr>
        <p:spPr>
          <a:xfrm>
            <a:off x="8228039" y="1489166"/>
            <a:ext cx="2483503" cy="858413"/>
          </a:xfrm>
          <a:prstGeom prst="wedgeRoundRectCallout">
            <a:avLst>
              <a:gd name="adj1" fmla="val -72191"/>
              <a:gd name="adj2" fmla="val 140008"/>
              <a:gd name="adj3" fmla="val 16667"/>
            </a:avLst>
          </a:prstGeom>
          <a:solidFill>
            <a:schemeClr val="accent6">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When ‘</a:t>
            </a:r>
            <a:r>
              <a:rPr lang="en-US" sz="1600" dirty="0" err="1">
                <a:solidFill>
                  <a:schemeClr val="tx1"/>
                </a:solidFill>
              </a:rPr>
              <a:t>TaskAdded</a:t>
            </a:r>
            <a:r>
              <a:rPr lang="en-US" sz="1600" dirty="0">
                <a:solidFill>
                  <a:schemeClr val="tx1"/>
                </a:solidFill>
              </a:rPr>
              <a:t>’ event is received, call method ‘</a:t>
            </a:r>
            <a:r>
              <a:rPr lang="en-US" sz="1600" dirty="0" err="1">
                <a:solidFill>
                  <a:schemeClr val="tx1"/>
                </a:solidFill>
              </a:rPr>
              <a:t>listModified</a:t>
            </a:r>
            <a:endParaRPr lang="en-US" sz="1600" dirty="0">
              <a:solidFill>
                <a:schemeClr val="tx1"/>
              </a:solidFill>
            </a:endParaRPr>
          </a:p>
        </p:txBody>
      </p:sp>
      <p:sp>
        <p:nvSpPr>
          <p:cNvPr id="8" name="Speech Bubble: Rectangle with Corners Rounded 7">
            <a:extLst>
              <a:ext uri="{FF2B5EF4-FFF2-40B4-BE49-F238E27FC236}">
                <a16:creationId xmlns:a16="http://schemas.microsoft.com/office/drawing/2014/main" id="{FE536326-3783-472F-B15F-3D581EC39413}"/>
              </a:ext>
            </a:extLst>
          </p:cNvPr>
          <p:cNvSpPr/>
          <p:nvPr/>
        </p:nvSpPr>
        <p:spPr>
          <a:xfrm>
            <a:off x="8568970" y="3979818"/>
            <a:ext cx="2483503" cy="1492734"/>
          </a:xfrm>
          <a:prstGeom prst="wedgeRoundRectCallout">
            <a:avLst>
              <a:gd name="adj1" fmla="val -37125"/>
              <a:gd name="adj2" fmla="val -70447"/>
              <a:gd name="adj3" fmla="val 16667"/>
            </a:avLst>
          </a:prstGeom>
          <a:solidFill>
            <a:schemeClr val="accent6">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To illustrate alternative approach, just use lambda to inline functionality.</a:t>
            </a:r>
          </a:p>
          <a:p>
            <a:pPr algn="ctr"/>
            <a:r>
              <a:rPr lang="en-US" sz="1600" dirty="0">
                <a:solidFill>
                  <a:schemeClr val="tx1"/>
                </a:solidFill>
              </a:rPr>
              <a:t>Here I remove the received task from the list</a:t>
            </a:r>
          </a:p>
        </p:txBody>
      </p:sp>
      <p:sp>
        <p:nvSpPr>
          <p:cNvPr id="9" name="Speech Bubble: Rectangle with Corners Rounded 8">
            <a:extLst>
              <a:ext uri="{FF2B5EF4-FFF2-40B4-BE49-F238E27FC236}">
                <a16:creationId xmlns:a16="http://schemas.microsoft.com/office/drawing/2014/main" id="{D152A03B-4375-4074-89C7-C5CF96CB8BB8}"/>
              </a:ext>
            </a:extLst>
          </p:cNvPr>
          <p:cNvSpPr/>
          <p:nvPr/>
        </p:nvSpPr>
        <p:spPr>
          <a:xfrm>
            <a:off x="4031804" y="5472551"/>
            <a:ext cx="2483503" cy="1098893"/>
          </a:xfrm>
          <a:prstGeom prst="wedgeRoundRectCallout">
            <a:avLst>
              <a:gd name="adj1" fmla="val -31164"/>
              <a:gd name="adj2" fmla="val -98184"/>
              <a:gd name="adj3" fmla="val 16667"/>
            </a:avLst>
          </a:prstGeom>
          <a:solidFill>
            <a:schemeClr val="accent6">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Get method, so the Controller can retrieve the list and use it in the </a:t>
            </a:r>
            <a:r>
              <a:rPr lang="en-US" sz="1600" dirty="0" err="1">
                <a:solidFill>
                  <a:schemeClr val="tx1"/>
                </a:solidFill>
              </a:rPr>
              <a:t>tableView</a:t>
            </a:r>
            <a:endParaRPr lang="en-US" sz="1600" dirty="0">
              <a:solidFill>
                <a:schemeClr val="tx1"/>
              </a:solidFill>
            </a:endParaRPr>
          </a:p>
        </p:txBody>
      </p:sp>
    </p:spTree>
    <p:extLst>
      <p:ext uri="{BB962C8B-B14F-4D97-AF65-F5344CB8AC3E}">
        <p14:creationId xmlns:p14="http://schemas.microsoft.com/office/powerpoint/2010/main" val="10004479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99D7327-A00D-457B-B686-21D87DB6FB3A}"/>
              </a:ext>
            </a:extLst>
          </p:cNvPr>
          <p:cNvSpPr>
            <a:spLocks noGrp="1"/>
          </p:cNvSpPr>
          <p:nvPr>
            <p:ph idx="1"/>
          </p:nvPr>
        </p:nvSpPr>
        <p:spPr/>
        <p:txBody>
          <a:bodyPr/>
          <a:lstStyle/>
          <a:p>
            <a:r>
              <a:rPr lang="en-US" dirty="0"/>
              <a:t>Our </a:t>
            </a:r>
            <a:r>
              <a:rPr lang="en-US" dirty="0" err="1"/>
              <a:t>AllTasksVM</a:t>
            </a:r>
            <a:r>
              <a:rPr lang="en-US" dirty="0"/>
              <a:t> is now listening to changes in the model and reacting accordingly. </a:t>
            </a:r>
          </a:p>
          <a:p>
            <a:r>
              <a:rPr lang="en-US" dirty="0"/>
              <a:t>When a task from another view is added to the model, the </a:t>
            </a:r>
            <a:r>
              <a:rPr lang="en-US" dirty="0" err="1"/>
              <a:t>AllTasksVM</a:t>
            </a:r>
            <a:r>
              <a:rPr lang="en-US" dirty="0"/>
              <a:t> is notified with this latest task, so that it can also be displayed in the task overview.</a:t>
            </a:r>
          </a:p>
          <a:p>
            <a:r>
              <a:rPr lang="en-US" dirty="0"/>
              <a:t>When a task is removed from the model, the </a:t>
            </a:r>
            <a:r>
              <a:rPr lang="en-US" dirty="0" err="1"/>
              <a:t>AllTasksVM</a:t>
            </a:r>
            <a:r>
              <a:rPr lang="en-US" dirty="0"/>
              <a:t> is notified, so it can remove that task from the overview.</a:t>
            </a:r>
          </a:p>
          <a:p>
            <a:endParaRPr lang="en-US" dirty="0"/>
          </a:p>
          <a:p>
            <a:r>
              <a:rPr lang="en-US" dirty="0"/>
              <a:t>Let’s do the </a:t>
            </a:r>
            <a:r>
              <a:rPr lang="en-US" dirty="0" err="1"/>
              <a:t>fxml</a:t>
            </a:r>
            <a:r>
              <a:rPr lang="en-US" dirty="0"/>
              <a:t> file</a:t>
            </a:r>
          </a:p>
        </p:txBody>
      </p:sp>
    </p:spTree>
    <p:extLst>
      <p:ext uri="{BB962C8B-B14F-4D97-AF65-F5344CB8AC3E}">
        <p14:creationId xmlns:p14="http://schemas.microsoft.com/office/powerpoint/2010/main" val="22067763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87ABC89-14E6-4418-AE29-F90EFACB565C}"/>
              </a:ext>
            </a:extLst>
          </p:cNvPr>
          <p:cNvSpPr>
            <a:spLocks noGrp="1"/>
          </p:cNvSpPr>
          <p:nvPr>
            <p:ph idx="1"/>
          </p:nvPr>
        </p:nvSpPr>
        <p:spPr/>
        <p:txBody>
          <a:bodyPr/>
          <a:lstStyle/>
          <a:p>
            <a:r>
              <a:rPr lang="en-US" dirty="0"/>
              <a:t>We want to display the tasks overview using a </a:t>
            </a:r>
            <a:r>
              <a:rPr lang="en-US" dirty="0" err="1"/>
              <a:t>TableView</a:t>
            </a:r>
            <a:r>
              <a:rPr lang="en-US" dirty="0"/>
              <a:t>. It’s good for showing attributes of a list of objects.</a:t>
            </a:r>
          </a:p>
          <a:p>
            <a:r>
              <a:rPr lang="en-US" dirty="0"/>
              <a:t>My scene structure looks like this:</a:t>
            </a:r>
          </a:p>
          <a:p>
            <a:endParaRPr lang="en-US" dirty="0"/>
          </a:p>
          <a:p>
            <a:endParaRPr lang="en-US" dirty="0"/>
          </a:p>
          <a:p>
            <a:r>
              <a:rPr lang="en-US" dirty="0"/>
              <a:t>And the GUI: </a:t>
            </a:r>
          </a:p>
        </p:txBody>
      </p:sp>
      <p:pic>
        <p:nvPicPr>
          <p:cNvPr id="3" name="Picture 2">
            <a:extLst>
              <a:ext uri="{FF2B5EF4-FFF2-40B4-BE49-F238E27FC236}">
                <a16:creationId xmlns:a16="http://schemas.microsoft.com/office/drawing/2014/main" id="{662BC793-7E96-48CD-84F7-4D9022385CF3}"/>
              </a:ext>
            </a:extLst>
          </p:cNvPr>
          <p:cNvPicPr>
            <a:picLocks noChangeAspect="1"/>
          </p:cNvPicPr>
          <p:nvPr/>
        </p:nvPicPr>
        <p:blipFill>
          <a:blip r:embed="rId2"/>
          <a:stretch>
            <a:fillRect/>
          </a:stretch>
        </p:blipFill>
        <p:spPr>
          <a:xfrm>
            <a:off x="6891495" y="963894"/>
            <a:ext cx="3581900" cy="3277057"/>
          </a:xfrm>
          <a:prstGeom prst="rect">
            <a:avLst/>
          </a:prstGeom>
        </p:spPr>
      </p:pic>
      <p:pic>
        <p:nvPicPr>
          <p:cNvPr id="4" name="Picture 3">
            <a:extLst>
              <a:ext uri="{FF2B5EF4-FFF2-40B4-BE49-F238E27FC236}">
                <a16:creationId xmlns:a16="http://schemas.microsoft.com/office/drawing/2014/main" id="{B1FD893F-80D1-4823-B4B8-EBE12DCBF76A}"/>
              </a:ext>
            </a:extLst>
          </p:cNvPr>
          <p:cNvPicPr>
            <a:picLocks noChangeAspect="1"/>
          </p:cNvPicPr>
          <p:nvPr/>
        </p:nvPicPr>
        <p:blipFill>
          <a:blip r:embed="rId3"/>
          <a:stretch>
            <a:fillRect/>
          </a:stretch>
        </p:blipFill>
        <p:spPr>
          <a:xfrm>
            <a:off x="339570" y="3206875"/>
            <a:ext cx="5129413" cy="3460674"/>
          </a:xfrm>
          <a:prstGeom prst="rect">
            <a:avLst/>
          </a:prstGeom>
        </p:spPr>
      </p:pic>
      <p:sp>
        <p:nvSpPr>
          <p:cNvPr id="5" name="Rectangle: Rounded Corners 4">
            <a:extLst>
              <a:ext uri="{FF2B5EF4-FFF2-40B4-BE49-F238E27FC236}">
                <a16:creationId xmlns:a16="http://schemas.microsoft.com/office/drawing/2014/main" id="{1418A964-2592-4F85-AC4F-ECDAF8E63D21}"/>
              </a:ext>
            </a:extLst>
          </p:cNvPr>
          <p:cNvSpPr/>
          <p:nvPr/>
        </p:nvSpPr>
        <p:spPr>
          <a:xfrm>
            <a:off x="6514011" y="4937212"/>
            <a:ext cx="3959384" cy="1071702"/>
          </a:xfrm>
          <a:prstGeom prst="roundRect">
            <a:avLst/>
          </a:prstGeom>
          <a:solidFill>
            <a:schemeClr val="accent6">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Try to set it up similarly</a:t>
            </a:r>
          </a:p>
        </p:txBody>
      </p:sp>
    </p:spTree>
    <p:extLst>
      <p:ext uri="{BB962C8B-B14F-4D97-AF65-F5344CB8AC3E}">
        <p14:creationId xmlns:p14="http://schemas.microsoft.com/office/powerpoint/2010/main" val="23963121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19FFE02-A6EA-483E-8682-3EF40A41FD79}"/>
              </a:ext>
            </a:extLst>
          </p:cNvPr>
          <p:cNvSpPr>
            <a:spLocks noGrp="1"/>
          </p:cNvSpPr>
          <p:nvPr>
            <p:ph idx="1"/>
          </p:nvPr>
        </p:nvSpPr>
        <p:spPr/>
        <p:txBody>
          <a:bodyPr/>
          <a:lstStyle/>
          <a:p>
            <a:r>
              <a:rPr lang="en-US" dirty="0"/>
              <a:t>You need to add various </a:t>
            </a:r>
            <a:r>
              <a:rPr lang="en-US" dirty="0" err="1"/>
              <a:t>fxml</a:t>
            </a:r>
            <a:r>
              <a:rPr lang="en-US" dirty="0"/>
              <a:t> tags to the elements of the GUI so we can access these from the Controller class.</a:t>
            </a:r>
          </a:p>
          <a:p>
            <a:r>
              <a:rPr lang="en-US" dirty="0"/>
              <a:t>The ‘Creator’ column should have the </a:t>
            </a:r>
            <a:r>
              <a:rPr lang="en-US" dirty="0" err="1"/>
              <a:t>fx:id</a:t>
            </a:r>
            <a:r>
              <a:rPr lang="en-US" dirty="0"/>
              <a:t> ‘</a:t>
            </a:r>
            <a:r>
              <a:rPr lang="en-US" dirty="0" err="1"/>
              <a:t>creatorColumn</a:t>
            </a:r>
            <a:r>
              <a:rPr lang="en-US" dirty="0"/>
              <a:t>’</a:t>
            </a:r>
          </a:p>
          <a:p>
            <a:r>
              <a:rPr lang="en-US" dirty="0"/>
              <a:t>The ‘Description’ column should have the </a:t>
            </a:r>
            <a:r>
              <a:rPr lang="en-US" dirty="0" err="1"/>
              <a:t>fx:id</a:t>
            </a:r>
            <a:r>
              <a:rPr lang="en-US" dirty="0"/>
              <a:t> ‘</a:t>
            </a:r>
            <a:r>
              <a:rPr lang="en-US" dirty="0" err="1"/>
              <a:t>descColumn</a:t>
            </a:r>
            <a:r>
              <a:rPr lang="en-US" dirty="0"/>
              <a:t>’</a:t>
            </a:r>
          </a:p>
          <a:p>
            <a:r>
              <a:rPr lang="en-US" dirty="0"/>
              <a:t>The ‘Date’ column should have </a:t>
            </a:r>
            <a:r>
              <a:rPr lang="en-US" dirty="0" err="1"/>
              <a:t>fx:id</a:t>
            </a:r>
            <a:r>
              <a:rPr lang="en-US" dirty="0"/>
              <a:t> ‘</a:t>
            </a:r>
            <a:r>
              <a:rPr lang="en-US" dirty="0" err="1"/>
              <a:t>dateColumn</a:t>
            </a:r>
            <a:r>
              <a:rPr lang="en-US" dirty="0"/>
              <a:t>’</a:t>
            </a:r>
          </a:p>
          <a:p>
            <a:r>
              <a:rPr lang="en-US" dirty="0"/>
              <a:t>The Add button doesn’t need an </a:t>
            </a:r>
            <a:r>
              <a:rPr lang="en-US" dirty="0" err="1"/>
              <a:t>fx:id</a:t>
            </a:r>
            <a:r>
              <a:rPr lang="en-US" dirty="0"/>
              <a:t>, because I don’t need to reference it from the Controller class. However, it must have On Action specified, which is the method that will be called, when this button is clicked. You can call this ‘</a:t>
            </a:r>
            <a:r>
              <a:rPr lang="en-US" dirty="0" err="1"/>
              <a:t>onAddButton</a:t>
            </a:r>
            <a:r>
              <a:rPr lang="en-US" dirty="0"/>
              <a:t>’, or something that makes sense to you.</a:t>
            </a:r>
          </a:p>
          <a:p>
            <a:r>
              <a:rPr lang="en-US" dirty="0"/>
              <a:t>Similarly for the Next Task button, give it an On Action.</a:t>
            </a:r>
          </a:p>
          <a:p>
            <a:r>
              <a:rPr lang="en-US" dirty="0"/>
              <a:t>Save everything, inspect it in IntelliJ/Eclipse</a:t>
            </a:r>
          </a:p>
        </p:txBody>
      </p:sp>
    </p:spTree>
    <p:extLst>
      <p:ext uri="{BB962C8B-B14F-4D97-AF65-F5344CB8AC3E}">
        <p14:creationId xmlns:p14="http://schemas.microsoft.com/office/powerpoint/2010/main" val="38241688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26A6E34-5643-465D-925A-C1B72DE9CCE1}"/>
              </a:ext>
            </a:extLst>
          </p:cNvPr>
          <p:cNvSpPr>
            <a:spLocks noGrp="1"/>
          </p:cNvSpPr>
          <p:nvPr>
            <p:ph idx="1"/>
          </p:nvPr>
        </p:nvSpPr>
        <p:spPr/>
        <p:txBody>
          <a:bodyPr/>
          <a:lstStyle/>
          <a:p>
            <a:r>
              <a:rPr lang="en-US" dirty="0"/>
              <a:t>Your </a:t>
            </a:r>
            <a:r>
              <a:rPr lang="en-US" dirty="0" err="1"/>
              <a:t>fxml</a:t>
            </a:r>
            <a:r>
              <a:rPr lang="en-US" dirty="0"/>
              <a:t> should look similar to the below.</a:t>
            </a:r>
          </a:p>
          <a:p>
            <a:r>
              <a:rPr lang="en-US" dirty="0"/>
              <a:t>Mostly it’s just about heights and widths, not too interesting.</a:t>
            </a:r>
          </a:p>
          <a:p>
            <a:r>
              <a:rPr lang="en-US" dirty="0"/>
              <a:t>Verify you have the three </a:t>
            </a:r>
            <a:r>
              <a:rPr lang="en-US" dirty="0" err="1"/>
              <a:t>TableColumn</a:t>
            </a:r>
            <a:r>
              <a:rPr lang="en-US" dirty="0"/>
              <a:t> tags, nested inside the </a:t>
            </a:r>
            <a:r>
              <a:rPr lang="en-US" dirty="0" err="1"/>
              <a:t>TableView</a:t>
            </a:r>
            <a:r>
              <a:rPr lang="en-US" dirty="0"/>
              <a:t> tag</a:t>
            </a:r>
          </a:p>
          <a:p>
            <a:endParaRPr lang="en-US" dirty="0"/>
          </a:p>
          <a:p>
            <a:r>
              <a:rPr lang="en-US" dirty="0"/>
              <a:t>Next slide</a:t>
            </a:r>
          </a:p>
        </p:txBody>
      </p:sp>
      <p:sp>
        <p:nvSpPr>
          <p:cNvPr id="3" name="Rectangle 1">
            <a:extLst>
              <a:ext uri="{FF2B5EF4-FFF2-40B4-BE49-F238E27FC236}">
                <a16:creationId xmlns:a16="http://schemas.microsoft.com/office/drawing/2014/main" id="{97AC990B-02D2-474E-8B17-4069ED152709}"/>
              </a:ext>
            </a:extLst>
          </p:cNvPr>
          <p:cNvSpPr>
            <a:spLocks noChangeArrowheads="1"/>
          </p:cNvSpPr>
          <p:nvPr/>
        </p:nvSpPr>
        <p:spPr bwMode="auto">
          <a:xfrm>
            <a:off x="184030" y="3049265"/>
            <a:ext cx="9962984" cy="380873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da-DK" altLang="da-DK"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&lt;</a:t>
            </a:r>
            <a:r>
              <a:rPr kumimoji="0" lang="da-DK" altLang="da-DK" sz="105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VBox </a:t>
            </a:r>
            <a:r>
              <a:rPr kumimoji="0" lang="da-DK" altLang="da-DK" sz="1050" b="1"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maxHeight=</a:t>
            </a:r>
            <a:r>
              <a:rPr kumimoji="0" lang="da-DK" altLang="da-DK" sz="105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"-Infinity" </a:t>
            </a:r>
            <a:r>
              <a:rPr kumimoji="0" lang="da-DK" altLang="da-DK" sz="1050" b="1"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maxWidth=</a:t>
            </a:r>
            <a:r>
              <a:rPr kumimoji="0" lang="da-DK" altLang="da-DK" sz="105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"-Infinity" </a:t>
            </a:r>
            <a:r>
              <a:rPr kumimoji="0" lang="da-DK" altLang="da-DK" sz="1050" b="1"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minHeight=</a:t>
            </a:r>
            <a:r>
              <a:rPr kumimoji="0" lang="da-DK" altLang="da-DK" sz="105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"-Infinity" </a:t>
            </a:r>
            <a:r>
              <a:rPr kumimoji="0" lang="da-DK" altLang="da-DK" sz="1050" b="1"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minWidth=</a:t>
            </a:r>
            <a:r>
              <a:rPr kumimoji="0" lang="da-DK" altLang="da-DK" sz="105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"-Infinity"</a:t>
            </a:r>
            <a:br>
              <a:rPr kumimoji="0" lang="da-DK" altLang="da-DK" sz="105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br>
            <a:r>
              <a:rPr kumimoji="0" lang="da-DK" altLang="da-DK" sz="105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      </a:t>
            </a:r>
            <a:r>
              <a:rPr kumimoji="0" lang="da-DK" altLang="da-DK" sz="1050" b="1"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prefHeight=</a:t>
            </a:r>
            <a:r>
              <a:rPr kumimoji="0" lang="da-DK" altLang="da-DK" sz="105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"400.0" </a:t>
            </a:r>
            <a:r>
              <a:rPr kumimoji="0" lang="da-DK" altLang="da-DK" sz="1050" b="1"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prefWidth=</a:t>
            </a:r>
            <a:r>
              <a:rPr kumimoji="0" lang="da-DK" altLang="da-DK" sz="105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"600.0" </a:t>
            </a:r>
            <a:r>
              <a:rPr kumimoji="0" lang="da-DK" altLang="da-DK" sz="1050" b="1"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xmlns=</a:t>
            </a:r>
            <a:r>
              <a:rPr kumimoji="0" lang="da-DK" altLang="da-DK" sz="105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"http://javafx.com/javafx/10.0.1" </a:t>
            </a:r>
            <a:r>
              <a:rPr kumimoji="0" lang="da-DK" altLang="da-DK" sz="1050" b="1"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xmlns:</a:t>
            </a:r>
            <a:r>
              <a:rPr kumimoji="0" lang="da-DK" altLang="da-DK" sz="1050" b="1" i="0" u="none" strike="noStrike" cap="none" normalizeH="0" baseline="0" dirty="0">
                <a:ln>
                  <a:noFill/>
                </a:ln>
                <a:solidFill>
                  <a:srgbClr val="660E7A"/>
                </a:solidFill>
                <a:effectLst/>
                <a:latin typeface="Courier New" panose="02070309020205020404" pitchFamily="49" charset="0"/>
                <a:cs typeface="Courier New" panose="02070309020205020404" pitchFamily="49" charset="0"/>
              </a:rPr>
              <a:t>fx</a:t>
            </a:r>
            <a:r>
              <a:rPr kumimoji="0" lang="da-DK" altLang="da-DK" sz="1050" b="1"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a:t>
            </a:r>
            <a:r>
              <a:rPr kumimoji="0" lang="da-DK" altLang="da-DK" sz="105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"http://javafx.com/fxml/1"</a:t>
            </a:r>
            <a:br>
              <a:rPr kumimoji="0" lang="da-DK" altLang="da-DK" sz="105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br>
            <a:r>
              <a:rPr kumimoji="0" lang="da-DK" altLang="da-DK" sz="105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      </a:t>
            </a:r>
            <a:r>
              <a:rPr kumimoji="0" lang="da-DK" altLang="da-DK" sz="1050" b="1" i="0" u="none" strike="noStrike" cap="none" normalizeH="0" baseline="0" dirty="0">
                <a:ln>
                  <a:noFill/>
                </a:ln>
                <a:solidFill>
                  <a:srgbClr val="660E7A"/>
                </a:solidFill>
                <a:effectLst/>
                <a:latin typeface="Courier New" panose="02070309020205020404" pitchFamily="49" charset="0"/>
                <a:cs typeface="Courier New" panose="02070309020205020404" pitchFamily="49" charset="0"/>
              </a:rPr>
              <a:t>fx</a:t>
            </a:r>
            <a:r>
              <a:rPr kumimoji="0" lang="da-DK" altLang="da-DK" sz="1050" b="1"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:controller=</a:t>
            </a:r>
            <a:r>
              <a:rPr kumimoji="0" lang="da-DK" altLang="da-DK" sz="105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"tasklist.tutorial.view.alltasks.</a:t>
            </a:r>
            <a:r>
              <a:rPr kumimoji="0" lang="da-DK" altLang="da-DK" sz="1050" b="1" i="0" u="none" strike="noStrike" cap="none" normalizeH="0" baseline="0" dirty="0">
                <a:ln>
                  <a:noFill/>
                </a:ln>
                <a:solidFill>
                  <a:srgbClr val="FF0000"/>
                </a:solidFill>
                <a:effectLst/>
                <a:latin typeface="Courier New" panose="02070309020205020404" pitchFamily="49" charset="0"/>
                <a:cs typeface="Courier New" panose="02070309020205020404" pitchFamily="49" charset="0"/>
              </a:rPr>
              <a:t>AllTasksController</a:t>
            </a:r>
            <a:r>
              <a:rPr kumimoji="0" lang="da-DK" altLang="da-DK" sz="105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t>
            </a:r>
            <a:r>
              <a:rPr kumimoji="0" lang="da-DK" altLang="da-DK"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a:t>
            </a:r>
            <a:br>
              <a:rPr kumimoji="0" lang="da-DK" altLang="da-DK"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da-DK" altLang="da-DK"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&lt;</a:t>
            </a:r>
            <a:r>
              <a:rPr kumimoji="0" lang="da-DK" altLang="da-DK" sz="105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children</a:t>
            </a:r>
            <a:r>
              <a:rPr kumimoji="0" lang="da-DK" altLang="da-DK"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a:t>
            </a:r>
            <a:br>
              <a:rPr kumimoji="0" lang="da-DK" altLang="da-DK"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da-DK" altLang="da-DK"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&lt;</a:t>
            </a:r>
            <a:r>
              <a:rPr kumimoji="0" lang="da-DK" altLang="da-DK" sz="105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Pane </a:t>
            </a:r>
            <a:r>
              <a:rPr kumimoji="0" lang="da-DK" altLang="da-DK" sz="1050" b="1"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prefHeight=</a:t>
            </a:r>
            <a:r>
              <a:rPr kumimoji="0" lang="da-DK" altLang="da-DK" sz="105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"351.0" </a:t>
            </a:r>
            <a:r>
              <a:rPr kumimoji="0" lang="da-DK" altLang="da-DK" sz="1050" b="1"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prefWidth=</a:t>
            </a:r>
            <a:r>
              <a:rPr kumimoji="0" lang="da-DK" altLang="da-DK" sz="105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"600.0"</a:t>
            </a:r>
            <a:r>
              <a:rPr kumimoji="0" lang="da-DK" altLang="da-DK"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a:t>
            </a:r>
            <a:br>
              <a:rPr kumimoji="0" lang="da-DK" altLang="da-DK"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da-DK" altLang="da-DK"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&lt;</a:t>
            </a:r>
            <a:r>
              <a:rPr kumimoji="0" lang="da-DK" altLang="da-DK" sz="105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children</a:t>
            </a:r>
            <a:r>
              <a:rPr kumimoji="0" lang="da-DK" altLang="da-DK"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a:t>
            </a:r>
            <a:br>
              <a:rPr kumimoji="0" lang="da-DK" altLang="da-DK"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da-DK" altLang="da-DK"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&lt;</a:t>
            </a:r>
            <a:r>
              <a:rPr kumimoji="0" lang="da-DK" altLang="da-DK" sz="105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TableView </a:t>
            </a:r>
            <a:r>
              <a:rPr kumimoji="0" lang="da-DK" altLang="da-DK" sz="1050" b="1" i="0" u="none" strike="noStrike" cap="none" normalizeH="0" baseline="0" dirty="0">
                <a:ln>
                  <a:noFill/>
                </a:ln>
                <a:solidFill>
                  <a:srgbClr val="660E7A"/>
                </a:solidFill>
                <a:effectLst/>
                <a:latin typeface="Courier New" panose="02070309020205020404" pitchFamily="49" charset="0"/>
                <a:cs typeface="Courier New" panose="02070309020205020404" pitchFamily="49" charset="0"/>
              </a:rPr>
              <a:t>fx</a:t>
            </a:r>
            <a:r>
              <a:rPr kumimoji="0" lang="da-DK" altLang="da-DK" sz="1050" b="1"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:id=</a:t>
            </a:r>
            <a:r>
              <a:rPr kumimoji="0" lang="da-DK" altLang="da-DK" sz="105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"tableView" </a:t>
            </a:r>
            <a:r>
              <a:rPr kumimoji="0" lang="da-DK" altLang="da-DK" sz="1050" b="1"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layoutX=</a:t>
            </a:r>
            <a:r>
              <a:rPr kumimoji="0" lang="da-DK" altLang="da-DK" sz="105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"21.0" </a:t>
            </a:r>
            <a:r>
              <a:rPr kumimoji="0" lang="da-DK" altLang="da-DK" sz="1050" b="1"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layoutY=</a:t>
            </a:r>
            <a:r>
              <a:rPr kumimoji="0" lang="da-DK" altLang="da-DK" sz="105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"18.0" </a:t>
            </a:r>
            <a:r>
              <a:rPr kumimoji="0" lang="da-DK" altLang="da-DK" sz="1050" b="1"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prefHeight=</a:t>
            </a:r>
            <a:r>
              <a:rPr kumimoji="0" lang="da-DK" altLang="da-DK" sz="105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"298.0" </a:t>
            </a:r>
            <a:r>
              <a:rPr kumimoji="0" lang="da-DK" altLang="da-DK" sz="1050" b="1"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prefWidth=</a:t>
            </a:r>
            <a:r>
              <a:rPr kumimoji="0" lang="da-DK" altLang="da-DK" sz="105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"518.0"</a:t>
            </a:r>
            <a:r>
              <a:rPr kumimoji="0" lang="da-DK" altLang="da-DK"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a:t>
            </a:r>
            <a:br>
              <a:rPr kumimoji="0" lang="da-DK" altLang="da-DK"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da-DK" altLang="da-DK"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&lt;</a:t>
            </a:r>
            <a:r>
              <a:rPr kumimoji="0" lang="da-DK" altLang="da-DK" sz="105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columns</a:t>
            </a:r>
            <a:r>
              <a:rPr kumimoji="0" lang="da-DK" altLang="da-DK"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a:t>
            </a:r>
            <a:br>
              <a:rPr kumimoji="0" lang="da-DK" altLang="da-DK"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da-DK" altLang="da-DK"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&lt;</a:t>
            </a:r>
            <a:r>
              <a:rPr kumimoji="0" lang="da-DK" altLang="da-DK" sz="105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TableColumn </a:t>
            </a:r>
            <a:r>
              <a:rPr kumimoji="0" lang="da-DK" altLang="da-DK" sz="1050" b="1" i="0" u="none" strike="noStrike" cap="none" normalizeH="0" baseline="0" dirty="0">
                <a:ln>
                  <a:noFill/>
                </a:ln>
                <a:solidFill>
                  <a:srgbClr val="660E7A"/>
                </a:solidFill>
                <a:effectLst/>
                <a:latin typeface="Courier New" panose="02070309020205020404" pitchFamily="49" charset="0"/>
                <a:cs typeface="Courier New" panose="02070309020205020404" pitchFamily="49" charset="0"/>
              </a:rPr>
              <a:t>fx</a:t>
            </a:r>
            <a:r>
              <a:rPr kumimoji="0" lang="da-DK" altLang="da-DK" sz="1050" b="1"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:id=</a:t>
            </a:r>
            <a:r>
              <a:rPr kumimoji="0" lang="da-DK" altLang="da-DK" sz="105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"creatorColumn" </a:t>
            </a:r>
            <a:r>
              <a:rPr kumimoji="0" lang="da-DK" altLang="da-DK" sz="1050" b="1"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editable=</a:t>
            </a:r>
            <a:r>
              <a:rPr kumimoji="0" lang="da-DK" altLang="da-DK" sz="105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"false" </a:t>
            </a:r>
            <a:r>
              <a:rPr kumimoji="0" lang="da-DK" altLang="da-DK" sz="1050" b="1"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prefWidth=</a:t>
            </a:r>
            <a:r>
              <a:rPr kumimoji="0" lang="da-DK" altLang="da-DK" sz="105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"107.33333778381348" </a:t>
            </a:r>
            <a:r>
              <a:rPr kumimoji="0" lang="da-DK" altLang="da-DK" sz="1050" b="1"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text=</a:t>
            </a:r>
            <a:r>
              <a:rPr kumimoji="0" lang="da-DK" altLang="da-DK" sz="105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"Creator" </a:t>
            </a:r>
            <a:r>
              <a:rPr kumimoji="0" lang="da-DK" altLang="da-DK"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a:t>
            </a:r>
            <a:br>
              <a:rPr kumimoji="0" lang="da-DK" altLang="da-DK"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da-DK" altLang="da-DK"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&lt;</a:t>
            </a:r>
            <a:r>
              <a:rPr kumimoji="0" lang="da-DK" altLang="da-DK" sz="105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TableColumn </a:t>
            </a:r>
            <a:r>
              <a:rPr kumimoji="0" lang="da-DK" altLang="da-DK" sz="1050" b="1" i="0" u="none" strike="noStrike" cap="none" normalizeH="0" baseline="0" dirty="0">
                <a:ln>
                  <a:noFill/>
                </a:ln>
                <a:solidFill>
                  <a:srgbClr val="660E7A"/>
                </a:solidFill>
                <a:effectLst/>
                <a:latin typeface="Courier New" panose="02070309020205020404" pitchFamily="49" charset="0"/>
                <a:cs typeface="Courier New" panose="02070309020205020404" pitchFamily="49" charset="0"/>
              </a:rPr>
              <a:t>fx</a:t>
            </a:r>
            <a:r>
              <a:rPr kumimoji="0" lang="da-DK" altLang="da-DK" sz="1050" b="1"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:id=</a:t>
            </a:r>
            <a:r>
              <a:rPr kumimoji="0" lang="da-DK" altLang="da-DK" sz="105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"descColumn" </a:t>
            </a:r>
            <a:r>
              <a:rPr kumimoji="0" lang="da-DK" altLang="da-DK" sz="1050" b="1"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editable=</a:t>
            </a:r>
            <a:r>
              <a:rPr kumimoji="0" lang="da-DK" altLang="da-DK" sz="105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"false" </a:t>
            </a:r>
            <a:r>
              <a:rPr kumimoji="0" lang="da-DK" altLang="da-DK" sz="1050" b="1"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prefWidth=</a:t>
            </a:r>
            <a:r>
              <a:rPr kumimoji="0" lang="da-DK" altLang="da-DK" sz="105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"286.66664123535156" </a:t>
            </a:r>
            <a:r>
              <a:rPr kumimoji="0" lang="da-DK" altLang="da-DK" sz="1050" b="1"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text=</a:t>
            </a:r>
            <a:r>
              <a:rPr kumimoji="0" lang="da-DK" altLang="da-DK" sz="105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"Description" </a:t>
            </a:r>
            <a:r>
              <a:rPr kumimoji="0" lang="da-DK" altLang="da-DK"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a:t>
            </a:r>
            <a:br>
              <a:rPr kumimoji="0" lang="da-DK" altLang="da-DK"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da-DK" altLang="da-DK"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&lt;</a:t>
            </a:r>
            <a:r>
              <a:rPr kumimoji="0" lang="da-DK" altLang="da-DK" sz="105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TableColumn </a:t>
            </a:r>
            <a:r>
              <a:rPr kumimoji="0" lang="da-DK" altLang="da-DK" sz="1050" b="1" i="0" u="none" strike="noStrike" cap="none" normalizeH="0" baseline="0" dirty="0">
                <a:ln>
                  <a:noFill/>
                </a:ln>
                <a:solidFill>
                  <a:srgbClr val="660E7A"/>
                </a:solidFill>
                <a:effectLst/>
                <a:latin typeface="Courier New" panose="02070309020205020404" pitchFamily="49" charset="0"/>
                <a:cs typeface="Courier New" panose="02070309020205020404" pitchFamily="49" charset="0"/>
              </a:rPr>
              <a:t>fx</a:t>
            </a:r>
            <a:r>
              <a:rPr kumimoji="0" lang="da-DK" altLang="da-DK" sz="1050" b="1"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:id=</a:t>
            </a:r>
            <a:r>
              <a:rPr kumimoji="0" lang="da-DK" altLang="da-DK" sz="105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"dateColumn" </a:t>
            </a:r>
            <a:r>
              <a:rPr kumimoji="0" lang="da-DK" altLang="da-DK" sz="1050" b="1"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prefWidth=</a:t>
            </a:r>
            <a:r>
              <a:rPr kumimoji="0" lang="da-DK" altLang="da-DK" sz="105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"122.66665649414062" </a:t>
            </a:r>
            <a:r>
              <a:rPr kumimoji="0" lang="da-DK" altLang="da-DK" sz="1050" b="1"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text=</a:t>
            </a:r>
            <a:r>
              <a:rPr kumimoji="0" lang="da-DK" altLang="da-DK" sz="105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"Date" </a:t>
            </a:r>
            <a:r>
              <a:rPr kumimoji="0" lang="da-DK" altLang="da-DK"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a:t>
            </a:r>
            <a:br>
              <a:rPr kumimoji="0" lang="da-DK" altLang="da-DK"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da-DK" altLang="da-DK"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&lt;/</a:t>
            </a:r>
            <a:r>
              <a:rPr kumimoji="0" lang="da-DK" altLang="da-DK" sz="105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columns</a:t>
            </a:r>
            <a:r>
              <a:rPr kumimoji="0" lang="da-DK" altLang="da-DK"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a:t>
            </a:r>
            <a:br>
              <a:rPr kumimoji="0" lang="da-DK" altLang="da-DK"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da-DK" altLang="da-DK"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&lt;/</a:t>
            </a:r>
            <a:r>
              <a:rPr kumimoji="0" lang="da-DK" altLang="da-DK" sz="105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TableView</a:t>
            </a:r>
            <a:r>
              <a:rPr kumimoji="0" lang="da-DK" altLang="da-DK"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a:t>
            </a:r>
            <a:br>
              <a:rPr kumimoji="0" lang="da-DK" altLang="da-DK"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da-DK" altLang="da-DK"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&lt;/</a:t>
            </a:r>
            <a:r>
              <a:rPr kumimoji="0" lang="da-DK" altLang="da-DK" sz="105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children</a:t>
            </a:r>
            <a:r>
              <a:rPr kumimoji="0" lang="da-DK" altLang="da-DK"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a:t>
            </a:r>
            <a:br>
              <a:rPr kumimoji="0" lang="da-DK" altLang="da-DK"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da-DK" altLang="da-DK"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&lt;/</a:t>
            </a:r>
            <a:r>
              <a:rPr kumimoji="0" lang="da-DK" altLang="da-DK" sz="105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Pane</a:t>
            </a:r>
            <a:r>
              <a:rPr kumimoji="0" lang="da-DK" altLang="da-DK"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a:t>
            </a:r>
            <a:br>
              <a:rPr kumimoji="0" lang="da-DK" altLang="da-DK"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da-DK" altLang="da-DK"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&lt;</a:t>
            </a:r>
            <a:r>
              <a:rPr kumimoji="0" lang="da-DK" altLang="da-DK" sz="105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Pane </a:t>
            </a:r>
            <a:r>
              <a:rPr kumimoji="0" lang="da-DK" altLang="da-DK" sz="1050" b="1"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prefHeight=</a:t>
            </a:r>
            <a:r>
              <a:rPr kumimoji="0" lang="da-DK" altLang="da-DK" sz="105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"65.0" </a:t>
            </a:r>
            <a:r>
              <a:rPr kumimoji="0" lang="da-DK" altLang="da-DK" sz="1050" b="1"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prefWidth=</a:t>
            </a:r>
            <a:r>
              <a:rPr kumimoji="0" lang="da-DK" altLang="da-DK" sz="105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"600.0"</a:t>
            </a:r>
            <a:r>
              <a:rPr kumimoji="0" lang="da-DK" altLang="da-DK"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a:t>
            </a:r>
            <a:br>
              <a:rPr kumimoji="0" lang="da-DK" altLang="da-DK"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da-DK" altLang="da-DK"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&lt;</a:t>
            </a:r>
            <a:r>
              <a:rPr kumimoji="0" lang="da-DK" altLang="da-DK" sz="105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children</a:t>
            </a:r>
            <a:r>
              <a:rPr kumimoji="0" lang="da-DK" altLang="da-DK"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a:t>
            </a:r>
            <a:br>
              <a:rPr kumimoji="0" lang="da-DK" altLang="da-DK"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da-DK" altLang="da-DK"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&lt;</a:t>
            </a:r>
            <a:r>
              <a:rPr kumimoji="0" lang="da-DK" altLang="da-DK" sz="105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Button </a:t>
            </a:r>
            <a:r>
              <a:rPr kumimoji="0" lang="da-DK" altLang="da-DK" sz="1050" b="1"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layoutX=</a:t>
            </a:r>
            <a:r>
              <a:rPr kumimoji="0" lang="da-DK" altLang="da-DK" sz="105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"14.0" </a:t>
            </a:r>
            <a:r>
              <a:rPr kumimoji="0" lang="da-DK" altLang="da-DK" sz="1050" b="1"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layoutY=</a:t>
            </a:r>
            <a:r>
              <a:rPr kumimoji="0" lang="da-DK" altLang="da-DK" sz="105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"15.0" </a:t>
            </a:r>
            <a:r>
              <a:rPr kumimoji="0" lang="da-DK" altLang="da-DK" sz="1050" b="1"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mnemonicParsing=</a:t>
            </a:r>
            <a:r>
              <a:rPr kumimoji="0" lang="da-DK" altLang="da-DK" sz="105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"false" </a:t>
            </a:r>
            <a:r>
              <a:rPr kumimoji="0" lang="da-DK" altLang="da-DK" sz="1050" b="1"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onAction=</a:t>
            </a:r>
            <a:r>
              <a:rPr kumimoji="0" lang="da-DK" altLang="da-DK" sz="105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t>
            </a:r>
            <a:r>
              <a:rPr kumimoji="0" lang="da-DK" altLang="da-DK" sz="1050" b="1" i="0" u="none" strike="noStrike" cap="none" normalizeH="0" baseline="0" dirty="0">
                <a:ln>
                  <a:noFill/>
                </a:ln>
                <a:solidFill>
                  <a:srgbClr val="FF0000"/>
                </a:solidFill>
                <a:effectLst/>
                <a:latin typeface="Courier New" panose="02070309020205020404" pitchFamily="49" charset="0"/>
                <a:cs typeface="Courier New" panose="02070309020205020404" pitchFamily="49" charset="0"/>
              </a:rPr>
              <a:t>onAddButton</a:t>
            </a:r>
            <a:r>
              <a:rPr kumimoji="0" lang="da-DK" altLang="da-DK" sz="105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 </a:t>
            </a:r>
            <a:r>
              <a:rPr kumimoji="0" lang="da-DK" altLang="da-DK" sz="1050" b="1"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text=</a:t>
            </a:r>
            <a:r>
              <a:rPr kumimoji="0" lang="da-DK" altLang="da-DK" sz="105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"Add" </a:t>
            </a:r>
            <a:r>
              <a:rPr kumimoji="0" lang="da-DK" altLang="da-DK"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a:t>
            </a:r>
            <a:br>
              <a:rPr kumimoji="0" lang="da-DK" altLang="da-DK"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da-DK" altLang="da-DK"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&lt;</a:t>
            </a:r>
            <a:r>
              <a:rPr kumimoji="0" lang="da-DK" altLang="da-DK" sz="105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Button </a:t>
            </a:r>
            <a:r>
              <a:rPr kumimoji="0" lang="da-DK" altLang="da-DK" sz="1050" b="1"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layoutX=</a:t>
            </a:r>
            <a:r>
              <a:rPr kumimoji="0" lang="da-DK" altLang="da-DK" sz="105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"65.0" </a:t>
            </a:r>
            <a:r>
              <a:rPr kumimoji="0" lang="da-DK" altLang="da-DK" sz="1050" b="1"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layoutY=</a:t>
            </a:r>
            <a:r>
              <a:rPr kumimoji="0" lang="da-DK" altLang="da-DK" sz="105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"15.0" </a:t>
            </a:r>
            <a:r>
              <a:rPr kumimoji="0" lang="da-DK" altLang="da-DK" sz="1050" b="1"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mnemonicParsing=</a:t>
            </a:r>
            <a:r>
              <a:rPr kumimoji="0" lang="da-DK" altLang="da-DK" sz="105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"false" </a:t>
            </a:r>
            <a:r>
              <a:rPr kumimoji="0" lang="da-DK" altLang="da-DK" sz="1050" b="1"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onAction=</a:t>
            </a:r>
            <a:r>
              <a:rPr kumimoji="0" lang="da-DK" altLang="da-DK" sz="105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t>
            </a:r>
            <a:r>
              <a:rPr kumimoji="0" lang="da-DK" altLang="da-DK" sz="1050" b="1" i="0" u="none" strike="noStrike" cap="none" normalizeH="0" baseline="0" dirty="0">
                <a:ln>
                  <a:noFill/>
                </a:ln>
                <a:solidFill>
                  <a:srgbClr val="FF0000"/>
                </a:solidFill>
                <a:effectLst/>
                <a:latin typeface="Courier New" panose="02070309020205020404" pitchFamily="49" charset="0"/>
                <a:cs typeface="Courier New" panose="02070309020205020404" pitchFamily="49" charset="0"/>
              </a:rPr>
              <a:t>onNextTaskButton</a:t>
            </a:r>
            <a:r>
              <a:rPr kumimoji="0" lang="da-DK" altLang="da-DK" sz="105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 </a:t>
            </a:r>
            <a:r>
              <a:rPr kumimoji="0" lang="da-DK" altLang="da-DK" sz="1050" b="1"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text=</a:t>
            </a:r>
            <a:r>
              <a:rPr kumimoji="0" lang="da-DK" altLang="da-DK" sz="105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"Next Task" </a:t>
            </a:r>
            <a:r>
              <a:rPr kumimoji="0" lang="da-DK" altLang="da-DK"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a:t>
            </a:r>
            <a:br>
              <a:rPr kumimoji="0" lang="da-DK" altLang="da-DK"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da-DK" altLang="da-DK"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&lt;/</a:t>
            </a:r>
            <a:r>
              <a:rPr kumimoji="0" lang="da-DK" altLang="da-DK" sz="105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children</a:t>
            </a:r>
            <a:r>
              <a:rPr kumimoji="0" lang="da-DK" altLang="da-DK"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a:t>
            </a:r>
            <a:br>
              <a:rPr kumimoji="0" lang="da-DK" altLang="da-DK"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da-DK" altLang="da-DK"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&lt;/</a:t>
            </a:r>
            <a:r>
              <a:rPr kumimoji="0" lang="da-DK" altLang="da-DK" sz="105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Pane</a:t>
            </a:r>
            <a:r>
              <a:rPr kumimoji="0" lang="da-DK" altLang="da-DK"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a:t>
            </a:r>
            <a:br>
              <a:rPr kumimoji="0" lang="da-DK" altLang="da-DK"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da-DK" altLang="da-DK"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&lt;/</a:t>
            </a:r>
            <a:r>
              <a:rPr kumimoji="0" lang="da-DK" altLang="da-DK" sz="105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children</a:t>
            </a:r>
            <a:r>
              <a:rPr kumimoji="0" lang="da-DK" altLang="da-DK"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a:t>
            </a:r>
            <a:br>
              <a:rPr kumimoji="0" lang="da-DK" altLang="da-DK"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da-DK" altLang="da-DK"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&lt;/</a:t>
            </a:r>
            <a:r>
              <a:rPr kumimoji="0" lang="da-DK" altLang="da-DK" sz="105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VBox</a:t>
            </a:r>
            <a:r>
              <a:rPr kumimoji="0" lang="da-DK" altLang="da-DK"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a:t>
            </a:r>
            <a:endParaRPr kumimoji="0" lang="da-DK" altLang="da-DK"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5235734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26A6E34-5643-465D-925A-C1B72DE9CCE1}"/>
              </a:ext>
            </a:extLst>
          </p:cNvPr>
          <p:cNvSpPr>
            <a:spLocks noGrp="1"/>
          </p:cNvSpPr>
          <p:nvPr>
            <p:ph idx="1"/>
          </p:nvPr>
        </p:nvSpPr>
        <p:spPr/>
        <p:txBody>
          <a:bodyPr/>
          <a:lstStyle/>
          <a:p>
            <a:r>
              <a:rPr lang="en-US" dirty="0"/>
              <a:t>Notice the red </a:t>
            </a:r>
            <a:r>
              <a:rPr lang="en-US" dirty="0" err="1"/>
              <a:t>AllTasksController</a:t>
            </a:r>
            <a:r>
              <a:rPr lang="en-US" dirty="0"/>
              <a:t>, you probably need to add this. It could be done from the </a:t>
            </a:r>
            <a:r>
              <a:rPr lang="en-US" dirty="0" err="1"/>
              <a:t>SceneBuilder</a:t>
            </a:r>
            <a:r>
              <a:rPr lang="en-US" dirty="0"/>
              <a:t> too. It’s red because the class cannot be found, we haven’t created it yet.</a:t>
            </a:r>
          </a:p>
          <a:p>
            <a:r>
              <a:rPr lang="en-US" dirty="0"/>
              <a:t>Similarly, the </a:t>
            </a:r>
            <a:r>
              <a:rPr lang="en-US" dirty="0" err="1"/>
              <a:t>onAddButton</a:t>
            </a:r>
            <a:r>
              <a:rPr lang="en-US" dirty="0"/>
              <a:t> and </a:t>
            </a:r>
            <a:r>
              <a:rPr lang="en-US" dirty="0" err="1"/>
              <a:t>onNextTaskButton</a:t>
            </a:r>
            <a:r>
              <a:rPr lang="en-US" dirty="0"/>
              <a:t> are red, again because these methods cannot be found, in the class that doesn’t exist yet.</a:t>
            </a:r>
          </a:p>
        </p:txBody>
      </p:sp>
      <p:sp>
        <p:nvSpPr>
          <p:cNvPr id="3" name="Rectangle 1">
            <a:extLst>
              <a:ext uri="{FF2B5EF4-FFF2-40B4-BE49-F238E27FC236}">
                <a16:creationId xmlns:a16="http://schemas.microsoft.com/office/drawing/2014/main" id="{97AC990B-02D2-474E-8B17-4069ED152709}"/>
              </a:ext>
            </a:extLst>
          </p:cNvPr>
          <p:cNvSpPr>
            <a:spLocks noChangeArrowheads="1"/>
          </p:cNvSpPr>
          <p:nvPr/>
        </p:nvSpPr>
        <p:spPr bwMode="auto">
          <a:xfrm>
            <a:off x="184030" y="3049265"/>
            <a:ext cx="9962984" cy="380873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da-DK" altLang="da-DK"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&lt;</a:t>
            </a:r>
            <a:r>
              <a:rPr kumimoji="0" lang="da-DK" altLang="da-DK" sz="105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VBox </a:t>
            </a:r>
            <a:r>
              <a:rPr kumimoji="0" lang="da-DK" altLang="da-DK" sz="1050" b="1"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maxHeight=</a:t>
            </a:r>
            <a:r>
              <a:rPr kumimoji="0" lang="da-DK" altLang="da-DK" sz="105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"-Infinity" </a:t>
            </a:r>
            <a:r>
              <a:rPr kumimoji="0" lang="da-DK" altLang="da-DK" sz="1050" b="1"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maxWidth=</a:t>
            </a:r>
            <a:r>
              <a:rPr kumimoji="0" lang="da-DK" altLang="da-DK" sz="105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"-Infinity" </a:t>
            </a:r>
            <a:r>
              <a:rPr kumimoji="0" lang="da-DK" altLang="da-DK" sz="1050" b="1"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minHeight=</a:t>
            </a:r>
            <a:r>
              <a:rPr kumimoji="0" lang="da-DK" altLang="da-DK" sz="105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"-Infinity" </a:t>
            </a:r>
            <a:r>
              <a:rPr kumimoji="0" lang="da-DK" altLang="da-DK" sz="1050" b="1"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minWidth=</a:t>
            </a:r>
            <a:r>
              <a:rPr kumimoji="0" lang="da-DK" altLang="da-DK" sz="105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"-Infinity"</a:t>
            </a:r>
            <a:br>
              <a:rPr kumimoji="0" lang="da-DK" altLang="da-DK" sz="105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br>
            <a:r>
              <a:rPr kumimoji="0" lang="da-DK" altLang="da-DK" sz="105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      </a:t>
            </a:r>
            <a:r>
              <a:rPr kumimoji="0" lang="da-DK" altLang="da-DK" sz="1050" b="1"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prefHeight=</a:t>
            </a:r>
            <a:r>
              <a:rPr kumimoji="0" lang="da-DK" altLang="da-DK" sz="105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"400.0" </a:t>
            </a:r>
            <a:r>
              <a:rPr kumimoji="0" lang="da-DK" altLang="da-DK" sz="1050" b="1"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prefWidth=</a:t>
            </a:r>
            <a:r>
              <a:rPr kumimoji="0" lang="da-DK" altLang="da-DK" sz="105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"600.0" </a:t>
            </a:r>
            <a:r>
              <a:rPr kumimoji="0" lang="da-DK" altLang="da-DK" sz="1050" b="1"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xmlns=</a:t>
            </a:r>
            <a:r>
              <a:rPr kumimoji="0" lang="da-DK" altLang="da-DK" sz="105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"http://javafx.com/javafx/10.0.1" </a:t>
            </a:r>
            <a:r>
              <a:rPr kumimoji="0" lang="da-DK" altLang="da-DK" sz="1050" b="1"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xmlns:</a:t>
            </a:r>
            <a:r>
              <a:rPr kumimoji="0" lang="da-DK" altLang="da-DK" sz="1050" b="1" i="0" u="none" strike="noStrike" cap="none" normalizeH="0" baseline="0" dirty="0">
                <a:ln>
                  <a:noFill/>
                </a:ln>
                <a:solidFill>
                  <a:srgbClr val="660E7A"/>
                </a:solidFill>
                <a:effectLst/>
                <a:latin typeface="Courier New" panose="02070309020205020404" pitchFamily="49" charset="0"/>
                <a:cs typeface="Courier New" panose="02070309020205020404" pitchFamily="49" charset="0"/>
              </a:rPr>
              <a:t>fx</a:t>
            </a:r>
            <a:r>
              <a:rPr kumimoji="0" lang="da-DK" altLang="da-DK" sz="1050" b="1"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a:t>
            </a:r>
            <a:r>
              <a:rPr kumimoji="0" lang="da-DK" altLang="da-DK" sz="105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"http://javafx.com/fxml/1"</a:t>
            </a:r>
            <a:br>
              <a:rPr kumimoji="0" lang="da-DK" altLang="da-DK" sz="105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br>
            <a:r>
              <a:rPr kumimoji="0" lang="da-DK" altLang="da-DK" sz="105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      </a:t>
            </a:r>
            <a:r>
              <a:rPr kumimoji="0" lang="da-DK" altLang="da-DK" sz="1050" b="1" i="0" u="none" strike="noStrike" cap="none" normalizeH="0" baseline="0" dirty="0">
                <a:ln>
                  <a:noFill/>
                </a:ln>
                <a:solidFill>
                  <a:srgbClr val="660E7A"/>
                </a:solidFill>
                <a:effectLst/>
                <a:latin typeface="Courier New" panose="02070309020205020404" pitchFamily="49" charset="0"/>
                <a:cs typeface="Courier New" panose="02070309020205020404" pitchFamily="49" charset="0"/>
              </a:rPr>
              <a:t>fx</a:t>
            </a:r>
            <a:r>
              <a:rPr kumimoji="0" lang="da-DK" altLang="da-DK" sz="1050" b="1"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:controller=</a:t>
            </a:r>
            <a:r>
              <a:rPr kumimoji="0" lang="da-DK" altLang="da-DK" sz="105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"tasklist.tutorial.view.alltasks.</a:t>
            </a:r>
            <a:r>
              <a:rPr kumimoji="0" lang="da-DK" altLang="da-DK" sz="1050" b="1" i="0" u="none" strike="noStrike" cap="none" normalizeH="0" baseline="0" dirty="0">
                <a:ln>
                  <a:noFill/>
                </a:ln>
                <a:solidFill>
                  <a:srgbClr val="FF0000"/>
                </a:solidFill>
                <a:effectLst/>
                <a:latin typeface="Courier New" panose="02070309020205020404" pitchFamily="49" charset="0"/>
                <a:cs typeface="Courier New" panose="02070309020205020404" pitchFamily="49" charset="0"/>
              </a:rPr>
              <a:t>AllTasksController</a:t>
            </a:r>
            <a:r>
              <a:rPr kumimoji="0" lang="da-DK" altLang="da-DK" sz="105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t>
            </a:r>
            <a:r>
              <a:rPr kumimoji="0" lang="da-DK" altLang="da-DK"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a:t>
            </a:r>
            <a:br>
              <a:rPr kumimoji="0" lang="da-DK" altLang="da-DK"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da-DK" altLang="da-DK"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&lt;</a:t>
            </a:r>
            <a:r>
              <a:rPr kumimoji="0" lang="da-DK" altLang="da-DK" sz="105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children</a:t>
            </a:r>
            <a:r>
              <a:rPr kumimoji="0" lang="da-DK" altLang="da-DK"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a:t>
            </a:r>
            <a:br>
              <a:rPr kumimoji="0" lang="da-DK" altLang="da-DK"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da-DK" altLang="da-DK"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&lt;</a:t>
            </a:r>
            <a:r>
              <a:rPr kumimoji="0" lang="da-DK" altLang="da-DK" sz="105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Pane </a:t>
            </a:r>
            <a:r>
              <a:rPr kumimoji="0" lang="da-DK" altLang="da-DK" sz="1050" b="1"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prefHeight=</a:t>
            </a:r>
            <a:r>
              <a:rPr kumimoji="0" lang="da-DK" altLang="da-DK" sz="105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"351.0" </a:t>
            </a:r>
            <a:r>
              <a:rPr kumimoji="0" lang="da-DK" altLang="da-DK" sz="1050" b="1"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prefWidth=</a:t>
            </a:r>
            <a:r>
              <a:rPr kumimoji="0" lang="da-DK" altLang="da-DK" sz="105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"600.0"</a:t>
            </a:r>
            <a:r>
              <a:rPr kumimoji="0" lang="da-DK" altLang="da-DK"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a:t>
            </a:r>
            <a:br>
              <a:rPr kumimoji="0" lang="da-DK" altLang="da-DK"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da-DK" altLang="da-DK"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&lt;</a:t>
            </a:r>
            <a:r>
              <a:rPr kumimoji="0" lang="da-DK" altLang="da-DK" sz="105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children</a:t>
            </a:r>
            <a:r>
              <a:rPr kumimoji="0" lang="da-DK" altLang="da-DK"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a:t>
            </a:r>
            <a:br>
              <a:rPr kumimoji="0" lang="da-DK" altLang="da-DK"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da-DK" altLang="da-DK"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&lt;</a:t>
            </a:r>
            <a:r>
              <a:rPr kumimoji="0" lang="da-DK" altLang="da-DK" sz="105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TableView </a:t>
            </a:r>
            <a:r>
              <a:rPr kumimoji="0" lang="da-DK" altLang="da-DK" sz="1050" b="1" i="0" u="none" strike="noStrike" cap="none" normalizeH="0" baseline="0" dirty="0">
                <a:ln>
                  <a:noFill/>
                </a:ln>
                <a:solidFill>
                  <a:srgbClr val="660E7A"/>
                </a:solidFill>
                <a:effectLst/>
                <a:latin typeface="Courier New" panose="02070309020205020404" pitchFamily="49" charset="0"/>
                <a:cs typeface="Courier New" panose="02070309020205020404" pitchFamily="49" charset="0"/>
              </a:rPr>
              <a:t>fx</a:t>
            </a:r>
            <a:r>
              <a:rPr kumimoji="0" lang="da-DK" altLang="da-DK" sz="1050" b="1"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:id=</a:t>
            </a:r>
            <a:r>
              <a:rPr kumimoji="0" lang="da-DK" altLang="da-DK" sz="105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"tableView" </a:t>
            </a:r>
            <a:r>
              <a:rPr kumimoji="0" lang="da-DK" altLang="da-DK" sz="1050" b="1"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layoutX=</a:t>
            </a:r>
            <a:r>
              <a:rPr kumimoji="0" lang="da-DK" altLang="da-DK" sz="105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"21.0" </a:t>
            </a:r>
            <a:r>
              <a:rPr kumimoji="0" lang="da-DK" altLang="da-DK" sz="1050" b="1"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layoutY=</a:t>
            </a:r>
            <a:r>
              <a:rPr kumimoji="0" lang="da-DK" altLang="da-DK" sz="105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"18.0" </a:t>
            </a:r>
            <a:r>
              <a:rPr kumimoji="0" lang="da-DK" altLang="da-DK" sz="1050" b="1"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prefHeight=</a:t>
            </a:r>
            <a:r>
              <a:rPr kumimoji="0" lang="da-DK" altLang="da-DK" sz="105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"298.0" </a:t>
            </a:r>
            <a:r>
              <a:rPr kumimoji="0" lang="da-DK" altLang="da-DK" sz="1050" b="1"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prefWidth=</a:t>
            </a:r>
            <a:r>
              <a:rPr kumimoji="0" lang="da-DK" altLang="da-DK" sz="105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"518.0"</a:t>
            </a:r>
            <a:r>
              <a:rPr kumimoji="0" lang="da-DK" altLang="da-DK"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a:t>
            </a:r>
            <a:br>
              <a:rPr kumimoji="0" lang="da-DK" altLang="da-DK"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da-DK" altLang="da-DK"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&lt;</a:t>
            </a:r>
            <a:r>
              <a:rPr kumimoji="0" lang="da-DK" altLang="da-DK" sz="105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columns</a:t>
            </a:r>
            <a:r>
              <a:rPr kumimoji="0" lang="da-DK" altLang="da-DK"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a:t>
            </a:r>
            <a:br>
              <a:rPr kumimoji="0" lang="da-DK" altLang="da-DK"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da-DK" altLang="da-DK"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&lt;</a:t>
            </a:r>
            <a:r>
              <a:rPr kumimoji="0" lang="da-DK" altLang="da-DK" sz="105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TableColumn </a:t>
            </a:r>
            <a:r>
              <a:rPr kumimoji="0" lang="da-DK" altLang="da-DK" sz="1050" b="1" i="0" u="none" strike="noStrike" cap="none" normalizeH="0" baseline="0" dirty="0">
                <a:ln>
                  <a:noFill/>
                </a:ln>
                <a:solidFill>
                  <a:srgbClr val="660E7A"/>
                </a:solidFill>
                <a:effectLst/>
                <a:latin typeface="Courier New" panose="02070309020205020404" pitchFamily="49" charset="0"/>
                <a:cs typeface="Courier New" panose="02070309020205020404" pitchFamily="49" charset="0"/>
              </a:rPr>
              <a:t>fx</a:t>
            </a:r>
            <a:r>
              <a:rPr kumimoji="0" lang="da-DK" altLang="da-DK" sz="1050" b="1"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:id=</a:t>
            </a:r>
            <a:r>
              <a:rPr kumimoji="0" lang="da-DK" altLang="da-DK" sz="105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"creatorColumn" </a:t>
            </a:r>
            <a:r>
              <a:rPr kumimoji="0" lang="da-DK" altLang="da-DK" sz="1050" b="1"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editable=</a:t>
            </a:r>
            <a:r>
              <a:rPr kumimoji="0" lang="da-DK" altLang="da-DK" sz="105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"false" </a:t>
            </a:r>
            <a:r>
              <a:rPr kumimoji="0" lang="da-DK" altLang="da-DK" sz="1050" b="1"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prefWidth=</a:t>
            </a:r>
            <a:r>
              <a:rPr kumimoji="0" lang="da-DK" altLang="da-DK" sz="105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"107.33333778381348" </a:t>
            </a:r>
            <a:r>
              <a:rPr kumimoji="0" lang="da-DK" altLang="da-DK" sz="1050" b="1"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text=</a:t>
            </a:r>
            <a:r>
              <a:rPr kumimoji="0" lang="da-DK" altLang="da-DK" sz="105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"Creator" </a:t>
            </a:r>
            <a:r>
              <a:rPr kumimoji="0" lang="da-DK" altLang="da-DK"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a:t>
            </a:r>
            <a:br>
              <a:rPr kumimoji="0" lang="da-DK" altLang="da-DK"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da-DK" altLang="da-DK"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&lt;</a:t>
            </a:r>
            <a:r>
              <a:rPr kumimoji="0" lang="da-DK" altLang="da-DK" sz="105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TableColumn </a:t>
            </a:r>
            <a:r>
              <a:rPr kumimoji="0" lang="da-DK" altLang="da-DK" sz="1050" b="1" i="0" u="none" strike="noStrike" cap="none" normalizeH="0" baseline="0" dirty="0">
                <a:ln>
                  <a:noFill/>
                </a:ln>
                <a:solidFill>
                  <a:srgbClr val="660E7A"/>
                </a:solidFill>
                <a:effectLst/>
                <a:latin typeface="Courier New" panose="02070309020205020404" pitchFamily="49" charset="0"/>
                <a:cs typeface="Courier New" panose="02070309020205020404" pitchFamily="49" charset="0"/>
              </a:rPr>
              <a:t>fx</a:t>
            </a:r>
            <a:r>
              <a:rPr kumimoji="0" lang="da-DK" altLang="da-DK" sz="1050" b="1"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:id=</a:t>
            </a:r>
            <a:r>
              <a:rPr kumimoji="0" lang="da-DK" altLang="da-DK" sz="105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"descColumn" </a:t>
            </a:r>
            <a:r>
              <a:rPr kumimoji="0" lang="da-DK" altLang="da-DK" sz="1050" b="1"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editable=</a:t>
            </a:r>
            <a:r>
              <a:rPr kumimoji="0" lang="da-DK" altLang="da-DK" sz="105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"false" </a:t>
            </a:r>
            <a:r>
              <a:rPr kumimoji="0" lang="da-DK" altLang="da-DK" sz="1050" b="1"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prefWidth=</a:t>
            </a:r>
            <a:r>
              <a:rPr kumimoji="0" lang="da-DK" altLang="da-DK" sz="105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"286.66664123535156" </a:t>
            </a:r>
            <a:r>
              <a:rPr kumimoji="0" lang="da-DK" altLang="da-DK" sz="1050" b="1"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text=</a:t>
            </a:r>
            <a:r>
              <a:rPr kumimoji="0" lang="da-DK" altLang="da-DK" sz="105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"Description" </a:t>
            </a:r>
            <a:r>
              <a:rPr kumimoji="0" lang="da-DK" altLang="da-DK"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a:t>
            </a:r>
            <a:br>
              <a:rPr kumimoji="0" lang="da-DK" altLang="da-DK"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da-DK" altLang="da-DK"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&lt;</a:t>
            </a:r>
            <a:r>
              <a:rPr kumimoji="0" lang="da-DK" altLang="da-DK" sz="105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TableColumn </a:t>
            </a:r>
            <a:r>
              <a:rPr kumimoji="0" lang="da-DK" altLang="da-DK" sz="1050" b="1" i="0" u="none" strike="noStrike" cap="none" normalizeH="0" baseline="0" dirty="0">
                <a:ln>
                  <a:noFill/>
                </a:ln>
                <a:solidFill>
                  <a:srgbClr val="660E7A"/>
                </a:solidFill>
                <a:effectLst/>
                <a:latin typeface="Courier New" panose="02070309020205020404" pitchFamily="49" charset="0"/>
                <a:cs typeface="Courier New" panose="02070309020205020404" pitchFamily="49" charset="0"/>
              </a:rPr>
              <a:t>fx</a:t>
            </a:r>
            <a:r>
              <a:rPr kumimoji="0" lang="da-DK" altLang="da-DK" sz="1050" b="1"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:id=</a:t>
            </a:r>
            <a:r>
              <a:rPr kumimoji="0" lang="da-DK" altLang="da-DK" sz="105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"dateColumn" </a:t>
            </a:r>
            <a:r>
              <a:rPr kumimoji="0" lang="da-DK" altLang="da-DK" sz="1050" b="1"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prefWidth=</a:t>
            </a:r>
            <a:r>
              <a:rPr kumimoji="0" lang="da-DK" altLang="da-DK" sz="105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"122.66665649414062" </a:t>
            </a:r>
            <a:r>
              <a:rPr kumimoji="0" lang="da-DK" altLang="da-DK" sz="1050" b="1"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text=</a:t>
            </a:r>
            <a:r>
              <a:rPr kumimoji="0" lang="da-DK" altLang="da-DK" sz="105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"Date" </a:t>
            </a:r>
            <a:r>
              <a:rPr kumimoji="0" lang="da-DK" altLang="da-DK"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a:t>
            </a:r>
            <a:br>
              <a:rPr kumimoji="0" lang="da-DK" altLang="da-DK"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da-DK" altLang="da-DK"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&lt;/</a:t>
            </a:r>
            <a:r>
              <a:rPr kumimoji="0" lang="da-DK" altLang="da-DK" sz="105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columns</a:t>
            </a:r>
            <a:r>
              <a:rPr kumimoji="0" lang="da-DK" altLang="da-DK"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a:t>
            </a:r>
            <a:br>
              <a:rPr kumimoji="0" lang="da-DK" altLang="da-DK"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da-DK" altLang="da-DK"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&lt;/</a:t>
            </a:r>
            <a:r>
              <a:rPr kumimoji="0" lang="da-DK" altLang="da-DK" sz="105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TableView</a:t>
            </a:r>
            <a:r>
              <a:rPr kumimoji="0" lang="da-DK" altLang="da-DK"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a:t>
            </a:r>
            <a:br>
              <a:rPr kumimoji="0" lang="da-DK" altLang="da-DK"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da-DK" altLang="da-DK"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&lt;/</a:t>
            </a:r>
            <a:r>
              <a:rPr kumimoji="0" lang="da-DK" altLang="da-DK" sz="105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children</a:t>
            </a:r>
            <a:r>
              <a:rPr kumimoji="0" lang="da-DK" altLang="da-DK"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a:t>
            </a:r>
            <a:br>
              <a:rPr kumimoji="0" lang="da-DK" altLang="da-DK"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da-DK" altLang="da-DK"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&lt;/</a:t>
            </a:r>
            <a:r>
              <a:rPr kumimoji="0" lang="da-DK" altLang="da-DK" sz="105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Pane</a:t>
            </a:r>
            <a:r>
              <a:rPr kumimoji="0" lang="da-DK" altLang="da-DK"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a:t>
            </a:r>
            <a:br>
              <a:rPr kumimoji="0" lang="da-DK" altLang="da-DK"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da-DK" altLang="da-DK"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&lt;</a:t>
            </a:r>
            <a:r>
              <a:rPr kumimoji="0" lang="da-DK" altLang="da-DK" sz="105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Pane </a:t>
            </a:r>
            <a:r>
              <a:rPr kumimoji="0" lang="da-DK" altLang="da-DK" sz="1050" b="1"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prefHeight=</a:t>
            </a:r>
            <a:r>
              <a:rPr kumimoji="0" lang="da-DK" altLang="da-DK" sz="105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"65.0" </a:t>
            </a:r>
            <a:r>
              <a:rPr kumimoji="0" lang="da-DK" altLang="da-DK" sz="1050" b="1"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prefWidth=</a:t>
            </a:r>
            <a:r>
              <a:rPr kumimoji="0" lang="da-DK" altLang="da-DK" sz="105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"600.0"</a:t>
            </a:r>
            <a:r>
              <a:rPr kumimoji="0" lang="da-DK" altLang="da-DK"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a:t>
            </a:r>
            <a:br>
              <a:rPr kumimoji="0" lang="da-DK" altLang="da-DK"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da-DK" altLang="da-DK"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&lt;</a:t>
            </a:r>
            <a:r>
              <a:rPr kumimoji="0" lang="da-DK" altLang="da-DK" sz="105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children</a:t>
            </a:r>
            <a:r>
              <a:rPr kumimoji="0" lang="da-DK" altLang="da-DK"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a:t>
            </a:r>
            <a:br>
              <a:rPr kumimoji="0" lang="da-DK" altLang="da-DK"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da-DK" altLang="da-DK"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&lt;</a:t>
            </a:r>
            <a:r>
              <a:rPr kumimoji="0" lang="da-DK" altLang="da-DK" sz="105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Button </a:t>
            </a:r>
            <a:r>
              <a:rPr kumimoji="0" lang="da-DK" altLang="da-DK" sz="1050" b="1"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layoutX=</a:t>
            </a:r>
            <a:r>
              <a:rPr kumimoji="0" lang="da-DK" altLang="da-DK" sz="105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"14.0" </a:t>
            </a:r>
            <a:r>
              <a:rPr kumimoji="0" lang="da-DK" altLang="da-DK" sz="1050" b="1"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layoutY=</a:t>
            </a:r>
            <a:r>
              <a:rPr kumimoji="0" lang="da-DK" altLang="da-DK" sz="105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"15.0" </a:t>
            </a:r>
            <a:r>
              <a:rPr kumimoji="0" lang="da-DK" altLang="da-DK" sz="1050" b="1"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mnemonicParsing=</a:t>
            </a:r>
            <a:r>
              <a:rPr kumimoji="0" lang="da-DK" altLang="da-DK" sz="105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"false" </a:t>
            </a:r>
            <a:r>
              <a:rPr kumimoji="0" lang="da-DK" altLang="da-DK" sz="1050" b="1"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onAction=</a:t>
            </a:r>
            <a:r>
              <a:rPr kumimoji="0" lang="da-DK" altLang="da-DK" sz="105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t>
            </a:r>
            <a:r>
              <a:rPr kumimoji="0" lang="da-DK" altLang="da-DK" sz="1050" b="1" i="0" u="none" strike="noStrike" cap="none" normalizeH="0" baseline="0" dirty="0">
                <a:ln>
                  <a:noFill/>
                </a:ln>
                <a:solidFill>
                  <a:srgbClr val="FF0000"/>
                </a:solidFill>
                <a:effectLst/>
                <a:latin typeface="Courier New" panose="02070309020205020404" pitchFamily="49" charset="0"/>
                <a:cs typeface="Courier New" panose="02070309020205020404" pitchFamily="49" charset="0"/>
              </a:rPr>
              <a:t>onAddButton</a:t>
            </a:r>
            <a:r>
              <a:rPr kumimoji="0" lang="da-DK" altLang="da-DK" sz="105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 </a:t>
            </a:r>
            <a:r>
              <a:rPr kumimoji="0" lang="da-DK" altLang="da-DK" sz="1050" b="1"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text=</a:t>
            </a:r>
            <a:r>
              <a:rPr kumimoji="0" lang="da-DK" altLang="da-DK" sz="105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"Add" </a:t>
            </a:r>
            <a:r>
              <a:rPr kumimoji="0" lang="da-DK" altLang="da-DK"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a:t>
            </a:r>
            <a:br>
              <a:rPr kumimoji="0" lang="da-DK" altLang="da-DK"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da-DK" altLang="da-DK"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&lt;</a:t>
            </a:r>
            <a:r>
              <a:rPr kumimoji="0" lang="da-DK" altLang="da-DK" sz="105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Button </a:t>
            </a:r>
            <a:r>
              <a:rPr kumimoji="0" lang="da-DK" altLang="da-DK" sz="1050" b="1"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layoutX=</a:t>
            </a:r>
            <a:r>
              <a:rPr kumimoji="0" lang="da-DK" altLang="da-DK" sz="105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"65.0" </a:t>
            </a:r>
            <a:r>
              <a:rPr kumimoji="0" lang="da-DK" altLang="da-DK" sz="1050" b="1"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layoutY=</a:t>
            </a:r>
            <a:r>
              <a:rPr kumimoji="0" lang="da-DK" altLang="da-DK" sz="105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"15.0" </a:t>
            </a:r>
            <a:r>
              <a:rPr kumimoji="0" lang="da-DK" altLang="da-DK" sz="1050" b="1"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mnemonicParsing=</a:t>
            </a:r>
            <a:r>
              <a:rPr kumimoji="0" lang="da-DK" altLang="da-DK" sz="105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"false" </a:t>
            </a:r>
            <a:r>
              <a:rPr kumimoji="0" lang="da-DK" altLang="da-DK" sz="1050" b="1"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onAction=</a:t>
            </a:r>
            <a:r>
              <a:rPr kumimoji="0" lang="da-DK" altLang="da-DK" sz="105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t>
            </a:r>
            <a:r>
              <a:rPr kumimoji="0" lang="da-DK" altLang="da-DK" sz="1050" b="1" i="0" u="none" strike="noStrike" cap="none" normalizeH="0" baseline="0" dirty="0">
                <a:ln>
                  <a:noFill/>
                </a:ln>
                <a:solidFill>
                  <a:srgbClr val="FF0000"/>
                </a:solidFill>
                <a:effectLst/>
                <a:latin typeface="Courier New" panose="02070309020205020404" pitchFamily="49" charset="0"/>
                <a:cs typeface="Courier New" panose="02070309020205020404" pitchFamily="49" charset="0"/>
              </a:rPr>
              <a:t>onNextTaskButton</a:t>
            </a:r>
            <a:r>
              <a:rPr kumimoji="0" lang="da-DK" altLang="da-DK" sz="105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 </a:t>
            </a:r>
            <a:r>
              <a:rPr kumimoji="0" lang="da-DK" altLang="da-DK" sz="1050" b="1"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text=</a:t>
            </a:r>
            <a:r>
              <a:rPr kumimoji="0" lang="da-DK" altLang="da-DK" sz="105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"Next Task" </a:t>
            </a:r>
            <a:r>
              <a:rPr kumimoji="0" lang="da-DK" altLang="da-DK"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a:t>
            </a:r>
            <a:br>
              <a:rPr kumimoji="0" lang="da-DK" altLang="da-DK"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da-DK" altLang="da-DK"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&lt;/</a:t>
            </a:r>
            <a:r>
              <a:rPr kumimoji="0" lang="da-DK" altLang="da-DK" sz="105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children</a:t>
            </a:r>
            <a:r>
              <a:rPr kumimoji="0" lang="da-DK" altLang="da-DK"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a:t>
            </a:r>
            <a:br>
              <a:rPr kumimoji="0" lang="da-DK" altLang="da-DK"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da-DK" altLang="da-DK"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&lt;/</a:t>
            </a:r>
            <a:r>
              <a:rPr kumimoji="0" lang="da-DK" altLang="da-DK" sz="105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Pane</a:t>
            </a:r>
            <a:r>
              <a:rPr kumimoji="0" lang="da-DK" altLang="da-DK"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a:t>
            </a:r>
            <a:br>
              <a:rPr kumimoji="0" lang="da-DK" altLang="da-DK"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da-DK" altLang="da-DK"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&lt;/</a:t>
            </a:r>
            <a:r>
              <a:rPr kumimoji="0" lang="da-DK" altLang="da-DK" sz="105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children</a:t>
            </a:r>
            <a:r>
              <a:rPr kumimoji="0" lang="da-DK" altLang="da-DK"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a:t>
            </a:r>
            <a:br>
              <a:rPr kumimoji="0" lang="da-DK" altLang="da-DK"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da-DK" altLang="da-DK"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&lt;/</a:t>
            </a:r>
            <a:r>
              <a:rPr kumimoji="0" lang="da-DK" altLang="da-DK" sz="105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VBox</a:t>
            </a:r>
            <a:r>
              <a:rPr kumimoji="0" lang="da-DK" altLang="da-DK"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a:t>
            </a:r>
            <a:endParaRPr kumimoji="0" lang="da-DK" altLang="da-DK"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2017455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29C65C9-74BE-4AC2-8280-5D3CD565B1D5}"/>
              </a:ext>
            </a:extLst>
          </p:cNvPr>
          <p:cNvSpPr>
            <a:spLocks noGrp="1"/>
          </p:cNvSpPr>
          <p:nvPr>
            <p:ph idx="1"/>
          </p:nvPr>
        </p:nvSpPr>
        <p:spPr>
          <a:xfrm>
            <a:off x="163902" y="189781"/>
            <a:ext cx="8335971" cy="6512944"/>
          </a:xfrm>
        </p:spPr>
        <p:txBody>
          <a:bodyPr/>
          <a:lstStyle/>
          <a:p>
            <a:r>
              <a:rPr lang="en-US" dirty="0"/>
              <a:t>So let’s create the </a:t>
            </a:r>
            <a:r>
              <a:rPr lang="en-US" dirty="0" err="1"/>
              <a:t>AllTasksController</a:t>
            </a:r>
            <a:r>
              <a:rPr lang="en-US" dirty="0"/>
              <a:t>.</a:t>
            </a:r>
          </a:p>
          <a:p>
            <a:r>
              <a:rPr lang="en-US" dirty="0"/>
              <a:t>Create the field variables as shown. Mark them with</a:t>
            </a:r>
            <a:br>
              <a:rPr lang="en-US" dirty="0"/>
            </a:br>
            <a:r>
              <a:rPr lang="en-US" dirty="0"/>
              <a:t>@FXML     (I have [FXML] to indicate this)</a:t>
            </a:r>
            <a:br>
              <a:rPr lang="en-US" dirty="0"/>
            </a:br>
            <a:r>
              <a:rPr lang="en-US" dirty="0"/>
              <a:t>So that the </a:t>
            </a:r>
            <a:r>
              <a:rPr lang="en-US" dirty="0" err="1"/>
              <a:t>javafx</a:t>
            </a:r>
            <a:r>
              <a:rPr lang="en-US" dirty="0"/>
              <a:t> framework will put the GUI elements in to these variables for us. The variable name must match the </a:t>
            </a:r>
            <a:r>
              <a:rPr lang="en-US" dirty="0" err="1"/>
              <a:t>fx:id</a:t>
            </a:r>
            <a:r>
              <a:rPr lang="en-US" dirty="0"/>
              <a:t> specified in the </a:t>
            </a:r>
            <a:r>
              <a:rPr lang="en-US" dirty="0" err="1"/>
              <a:t>fxml</a:t>
            </a:r>
            <a:r>
              <a:rPr lang="en-US" dirty="0"/>
              <a:t> file.</a:t>
            </a:r>
          </a:p>
          <a:p>
            <a:endParaRPr lang="en-US" dirty="0"/>
          </a:p>
          <a:p>
            <a:r>
              <a:rPr lang="en-US" dirty="0"/>
              <a:t>Next slide</a:t>
            </a:r>
          </a:p>
          <a:p>
            <a:endParaRPr lang="en-US" dirty="0"/>
          </a:p>
        </p:txBody>
      </p:sp>
      <p:pic>
        <p:nvPicPr>
          <p:cNvPr id="4" name="Picture 3">
            <a:extLst>
              <a:ext uri="{FF2B5EF4-FFF2-40B4-BE49-F238E27FC236}">
                <a16:creationId xmlns:a16="http://schemas.microsoft.com/office/drawing/2014/main" id="{22C0A715-5393-49B2-AB9F-00FFBEDA5BCA}"/>
              </a:ext>
            </a:extLst>
          </p:cNvPr>
          <p:cNvPicPr>
            <a:picLocks noChangeAspect="1"/>
          </p:cNvPicPr>
          <p:nvPr/>
        </p:nvPicPr>
        <p:blipFill>
          <a:blip r:embed="rId2"/>
          <a:stretch>
            <a:fillRect/>
          </a:stretch>
        </p:blipFill>
        <p:spPr>
          <a:xfrm>
            <a:off x="8499873" y="0"/>
            <a:ext cx="3648584" cy="1838582"/>
          </a:xfrm>
          <a:prstGeom prst="rect">
            <a:avLst/>
          </a:prstGeom>
        </p:spPr>
      </p:pic>
    </p:spTree>
    <p:extLst>
      <p:ext uri="{BB962C8B-B14F-4D97-AF65-F5344CB8AC3E}">
        <p14:creationId xmlns:p14="http://schemas.microsoft.com/office/powerpoint/2010/main" val="9870599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29C65C9-74BE-4AC2-8280-5D3CD565B1D5}"/>
              </a:ext>
            </a:extLst>
          </p:cNvPr>
          <p:cNvSpPr>
            <a:spLocks noGrp="1"/>
          </p:cNvSpPr>
          <p:nvPr>
            <p:ph idx="1"/>
          </p:nvPr>
        </p:nvSpPr>
        <p:spPr>
          <a:xfrm>
            <a:off x="163902" y="189781"/>
            <a:ext cx="8335971" cy="6512944"/>
          </a:xfrm>
        </p:spPr>
        <p:txBody>
          <a:bodyPr/>
          <a:lstStyle/>
          <a:p>
            <a:r>
              <a:rPr lang="en-US" dirty="0"/>
              <a:t>Create the </a:t>
            </a:r>
            <a:r>
              <a:rPr lang="en-US" dirty="0" err="1"/>
              <a:t>init</a:t>
            </a:r>
            <a:r>
              <a:rPr lang="en-US" dirty="0"/>
              <a:t> method, in which you receive the </a:t>
            </a:r>
            <a:r>
              <a:rPr lang="en-US" dirty="0" err="1"/>
              <a:t>ViewHandler</a:t>
            </a:r>
            <a:r>
              <a:rPr lang="en-US" dirty="0"/>
              <a:t>. Put this in a field variable. Again, this is not shown in the image to the right, because the arrow in the </a:t>
            </a:r>
            <a:r>
              <a:rPr lang="en-US" dirty="0" err="1"/>
              <a:t>uml</a:t>
            </a:r>
            <a:r>
              <a:rPr lang="en-US" dirty="0"/>
              <a:t> indicates the association.</a:t>
            </a:r>
          </a:p>
          <a:p>
            <a:r>
              <a:rPr lang="en-US" dirty="0"/>
              <a:t>We haven’t created this class yet, so it’ll be red for now. We’ll fix it shortly.</a:t>
            </a:r>
          </a:p>
          <a:p>
            <a:r>
              <a:rPr lang="en-US" dirty="0"/>
              <a:t>We’ll do our bindings here. It’s a bit complicated because of the </a:t>
            </a:r>
            <a:r>
              <a:rPr lang="en-US" dirty="0" err="1"/>
              <a:t>TableView</a:t>
            </a:r>
            <a:r>
              <a:rPr lang="en-US" dirty="0"/>
              <a:t>, so I’ll show the code on the next slide.</a:t>
            </a:r>
          </a:p>
        </p:txBody>
      </p:sp>
      <p:pic>
        <p:nvPicPr>
          <p:cNvPr id="4" name="Picture 3">
            <a:extLst>
              <a:ext uri="{FF2B5EF4-FFF2-40B4-BE49-F238E27FC236}">
                <a16:creationId xmlns:a16="http://schemas.microsoft.com/office/drawing/2014/main" id="{22C0A715-5393-49B2-AB9F-00FFBEDA5BCA}"/>
              </a:ext>
            </a:extLst>
          </p:cNvPr>
          <p:cNvPicPr>
            <a:picLocks noChangeAspect="1"/>
          </p:cNvPicPr>
          <p:nvPr/>
        </p:nvPicPr>
        <p:blipFill>
          <a:blip r:embed="rId2"/>
          <a:stretch>
            <a:fillRect/>
          </a:stretch>
        </p:blipFill>
        <p:spPr>
          <a:xfrm>
            <a:off x="8499873" y="0"/>
            <a:ext cx="3648584" cy="1838582"/>
          </a:xfrm>
          <a:prstGeom prst="rect">
            <a:avLst/>
          </a:prstGeom>
        </p:spPr>
      </p:pic>
    </p:spTree>
    <p:extLst>
      <p:ext uri="{BB962C8B-B14F-4D97-AF65-F5344CB8AC3E}">
        <p14:creationId xmlns:p14="http://schemas.microsoft.com/office/powerpoint/2010/main" val="8070498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39A2DE1-6C20-4996-B975-E37D01C5DC8C}"/>
              </a:ext>
            </a:extLst>
          </p:cNvPr>
          <p:cNvSpPr>
            <a:spLocks noGrp="1"/>
          </p:cNvSpPr>
          <p:nvPr>
            <p:ph idx="1"/>
          </p:nvPr>
        </p:nvSpPr>
        <p:spPr>
          <a:xfrm>
            <a:off x="163902" y="189781"/>
            <a:ext cx="11844068" cy="6512944"/>
          </a:xfrm>
        </p:spPr>
        <p:txBody>
          <a:bodyPr/>
          <a:lstStyle/>
          <a:p>
            <a:r>
              <a:rPr lang="en-US" dirty="0"/>
              <a:t>In the </a:t>
            </a:r>
            <a:r>
              <a:rPr lang="en-US" dirty="0" err="1"/>
              <a:t>init</a:t>
            </a:r>
            <a:r>
              <a:rPr lang="en-US" dirty="0"/>
              <a:t> method put the following</a:t>
            </a:r>
          </a:p>
        </p:txBody>
      </p:sp>
      <p:sp>
        <p:nvSpPr>
          <p:cNvPr id="3" name="Rectangle 1">
            <a:extLst>
              <a:ext uri="{FF2B5EF4-FFF2-40B4-BE49-F238E27FC236}">
                <a16:creationId xmlns:a16="http://schemas.microsoft.com/office/drawing/2014/main" id="{4E5143BE-8293-4A65-85D4-CCD5D83D7F23}"/>
              </a:ext>
            </a:extLst>
          </p:cNvPr>
          <p:cNvSpPr>
            <a:spLocks noChangeArrowheads="1"/>
          </p:cNvSpPr>
          <p:nvPr/>
        </p:nvSpPr>
        <p:spPr bwMode="auto">
          <a:xfrm>
            <a:off x="2255520" y="2412908"/>
            <a:ext cx="6471643" cy="76944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da-DK" altLang="da-DK" sz="1100" b="1" i="0" u="none" strike="noStrike" cap="none" normalizeH="0" baseline="0" dirty="0">
                <a:ln>
                  <a:noFill/>
                </a:ln>
                <a:solidFill>
                  <a:srgbClr val="660E7A"/>
                </a:solidFill>
                <a:effectLst/>
                <a:latin typeface="Courier New" panose="02070309020205020404" pitchFamily="49" charset="0"/>
                <a:cs typeface="Courier New" panose="02070309020205020404" pitchFamily="49" charset="0"/>
              </a:rPr>
              <a:t>creatorColumn</a:t>
            </a:r>
            <a:r>
              <a:rPr kumimoji="0" lang="da-DK" altLang="da-DK"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.setCellValueFactory(</a:t>
            </a:r>
            <a:r>
              <a:rPr kumimoji="0" lang="da-DK" altLang="da-DK" sz="11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new </a:t>
            </a:r>
            <a:r>
              <a:rPr kumimoji="0" lang="da-DK" altLang="da-DK"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PropertyValueFactory&lt;&gt;(</a:t>
            </a:r>
            <a:r>
              <a:rPr kumimoji="0" lang="da-DK" altLang="da-DK" sz="11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"creator"</a:t>
            </a:r>
            <a:r>
              <a:rPr kumimoji="0" lang="da-DK" altLang="da-DK"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da-DK" altLang="da-DK"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da-DK" altLang="da-DK" sz="1100" b="1" i="0" u="none" strike="noStrike" cap="none" normalizeH="0" baseline="0" dirty="0">
                <a:ln>
                  <a:noFill/>
                </a:ln>
                <a:solidFill>
                  <a:srgbClr val="660E7A"/>
                </a:solidFill>
                <a:effectLst/>
                <a:latin typeface="Courier New" panose="02070309020205020404" pitchFamily="49" charset="0"/>
                <a:cs typeface="Courier New" panose="02070309020205020404" pitchFamily="49" charset="0"/>
              </a:rPr>
              <a:t>descColumn</a:t>
            </a:r>
            <a:r>
              <a:rPr kumimoji="0" lang="da-DK" altLang="da-DK"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.setCellValueFactory(</a:t>
            </a:r>
            <a:r>
              <a:rPr kumimoji="0" lang="da-DK" altLang="da-DK" sz="11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new </a:t>
            </a:r>
            <a:r>
              <a:rPr kumimoji="0" lang="da-DK" altLang="da-DK"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PropertyValueFactory&lt;&gt;(</a:t>
            </a:r>
            <a:r>
              <a:rPr kumimoji="0" lang="da-DK" altLang="da-DK" sz="11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"description"</a:t>
            </a:r>
            <a:r>
              <a:rPr kumimoji="0" lang="da-DK" altLang="da-DK"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da-DK" altLang="da-DK"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da-DK" altLang="da-DK" sz="1100" b="1" i="0" u="none" strike="noStrike" cap="none" normalizeH="0" baseline="0" dirty="0">
                <a:ln>
                  <a:noFill/>
                </a:ln>
                <a:solidFill>
                  <a:srgbClr val="660E7A"/>
                </a:solidFill>
                <a:effectLst/>
                <a:latin typeface="Courier New" panose="02070309020205020404" pitchFamily="49" charset="0"/>
                <a:cs typeface="Courier New" panose="02070309020205020404" pitchFamily="49" charset="0"/>
              </a:rPr>
              <a:t>dateColumn</a:t>
            </a:r>
            <a:r>
              <a:rPr kumimoji="0" lang="da-DK" altLang="da-DK"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.setCellValueFactory(</a:t>
            </a:r>
            <a:r>
              <a:rPr kumimoji="0" lang="da-DK" altLang="da-DK" sz="11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new </a:t>
            </a:r>
            <a:r>
              <a:rPr kumimoji="0" lang="da-DK" altLang="da-DK"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PropertyValueFactory&lt;&gt;(</a:t>
            </a:r>
            <a:r>
              <a:rPr kumimoji="0" lang="da-DK" altLang="da-DK" sz="11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"date"</a:t>
            </a:r>
            <a:r>
              <a:rPr kumimoji="0" lang="da-DK" altLang="da-DK"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da-DK" altLang="da-DK"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da-DK" altLang="da-DK" sz="1100" b="1" i="0" u="none" strike="noStrike" cap="none" normalizeH="0" baseline="0" dirty="0">
                <a:ln>
                  <a:noFill/>
                </a:ln>
                <a:solidFill>
                  <a:srgbClr val="660E7A"/>
                </a:solidFill>
                <a:effectLst/>
                <a:latin typeface="Courier New" panose="02070309020205020404" pitchFamily="49" charset="0"/>
                <a:cs typeface="Courier New" panose="02070309020205020404" pitchFamily="49" charset="0"/>
              </a:rPr>
              <a:t>tableView</a:t>
            </a:r>
            <a:r>
              <a:rPr kumimoji="0" lang="da-DK" altLang="da-DK"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.setItems(vm.getItemsList());</a:t>
            </a:r>
            <a:endParaRPr kumimoji="0" lang="da-DK" altLang="da-DK" sz="2400" b="0" i="0" u="none" strike="noStrike" cap="none" normalizeH="0" baseline="0" dirty="0">
              <a:ln>
                <a:noFill/>
              </a:ln>
              <a:solidFill>
                <a:schemeClr val="tx1"/>
              </a:solidFill>
              <a:effectLst/>
              <a:latin typeface="Arial" panose="020B0604020202020204" pitchFamily="34" charset="0"/>
            </a:endParaRPr>
          </a:p>
        </p:txBody>
      </p:sp>
      <p:sp>
        <p:nvSpPr>
          <p:cNvPr id="4" name="Speech Bubble: Rectangle with Corners Rounded 3">
            <a:extLst>
              <a:ext uri="{FF2B5EF4-FFF2-40B4-BE49-F238E27FC236}">
                <a16:creationId xmlns:a16="http://schemas.microsoft.com/office/drawing/2014/main" id="{9E07D7E4-12FA-42CF-A985-82069B502A6B}"/>
              </a:ext>
            </a:extLst>
          </p:cNvPr>
          <p:cNvSpPr/>
          <p:nvPr/>
        </p:nvSpPr>
        <p:spPr>
          <a:xfrm>
            <a:off x="163902" y="2412908"/>
            <a:ext cx="1569104" cy="626383"/>
          </a:xfrm>
          <a:prstGeom prst="wedgeRoundRectCallout">
            <a:avLst>
              <a:gd name="adj1" fmla="val 80178"/>
              <a:gd name="adj2" fmla="val 9669"/>
              <a:gd name="adj3" fmla="val 16667"/>
            </a:avLst>
          </a:prstGeom>
          <a:solidFill>
            <a:schemeClr val="accent6">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These are the columns</a:t>
            </a:r>
          </a:p>
        </p:txBody>
      </p:sp>
      <p:sp>
        <p:nvSpPr>
          <p:cNvPr id="5" name="Speech Bubble: Rectangle with Corners Rounded 4">
            <a:extLst>
              <a:ext uri="{FF2B5EF4-FFF2-40B4-BE49-F238E27FC236}">
                <a16:creationId xmlns:a16="http://schemas.microsoft.com/office/drawing/2014/main" id="{9DB3D3A9-87A4-4177-920D-E68CF3E77A59}"/>
              </a:ext>
            </a:extLst>
          </p:cNvPr>
          <p:cNvSpPr/>
          <p:nvPr/>
        </p:nvSpPr>
        <p:spPr>
          <a:xfrm>
            <a:off x="3248297" y="1014278"/>
            <a:ext cx="2481943" cy="919025"/>
          </a:xfrm>
          <a:prstGeom prst="wedgeRoundRectCallout">
            <a:avLst>
              <a:gd name="adj1" fmla="val 47764"/>
              <a:gd name="adj2" fmla="val 100379"/>
              <a:gd name="adj3" fmla="val 16667"/>
            </a:avLst>
          </a:prstGeom>
          <a:solidFill>
            <a:schemeClr val="accent6">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Each column takes a </a:t>
            </a:r>
            <a:r>
              <a:rPr lang="en-US" dirty="0" err="1">
                <a:solidFill>
                  <a:schemeClr val="tx1"/>
                </a:solidFill>
              </a:rPr>
              <a:t>PropertyValueFactory</a:t>
            </a:r>
            <a:endParaRPr lang="en-US" dirty="0">
              <a:solidFill>
                <a:schemeClr val="tx1"/>
              </a:solidFill>
            </a:endParaRPr>
          </a:p>
        </p:txBody>
      </p:sp>
      <p:sp>
        <p:nvSpPr>
          <p:cNvPr id="6" name="Speech Bubble: Rectangle with Corners Rounded 5">
            <a:extLst>
              <a:ext uri="{FF2B5EF4-FFF2-40B4-BE49-F238E27FC236}">
                <a16:creationId xmlns:a16="http://schemas.microsoft.com/office/drawing/2014/main" id="{80C6C79B-1B6D-415A-BA3D-B99A1D7F42A5}"/>
              </a:ext>
            </a:extLst>
          </p:cNvPr>
          <p:cNvSpPr/>
          <p:nvPr/>
        </p:nvSpPr>
        <p:spPr>
          <a:xfrm>
            <a:off x="6165668" y="382319"/>
            <a:ext cx="2481943" cy="919025"/>
          </a:xfrm>
          <a:prstGeom prst="wedgeRoundRectCallout">
            <a:avLst>
              <a:gd name="adj1" fmla="val -64517"/>
              <a:gd name="adj2" fmla="val 73847"/>
              <a:gd name="adj3" fmla="val 16667"/>
            </a:avLst>
          </a:prstGeom>
          <a:solidFill>
            <a:schemeClr val="accent6">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These are used to define which data to show in the table</a:t>
            </a:r>
          </a:p>
        </p:txBody>
      </p:sp>
      <p:sp>
        <p:nvSpPr>
          <p:cNvPr id="7" name="Speech Bubble: Rectangle with Corners Rounded 6">
            <a:extLst>
              <a:ext uri="{FF2B5EF4-FFF2-40B4-BE49-F238E27FC236}">
                <a16:creationId xmlns:a16="http://schemas.microsoft.com/office/drawing/2014/main" id="{9218C357-52C4-4A33-A773-BCB9187A698F}"/>
              </a:ext>
            </a:extLst>
          </p:cNvPr>
          <p:cNvSpPr/>
          <p:nvPr/>
        </p:nvSpPr>
        <p:spPr>
          <a:xfrm>
            <a:off x="6984275" y="3429000"/>
            <a:ext cx="3605348" cy="2379617"/>
          </a:xfrm>
          <a:prstGeom prst="wedgeRoundRectCallout">
            <a:avLst>
              <a:gd name="adj1" fmla="val -22373"/>
              <a:gd name="adj2" fmla="val -67220"/>
              <a:gd name="adj3" fmla="val 16667"/>
            </a:avLst>
          </a:prstGeom>
          <a:solidFill>
            <a:schemeClr val="accent6">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 know my table contains Task objects, and here I give the name of the variable, which should be shown in the column. You must match this name to the name of the variable in the Task object. Case sensitive</a:t>
            </a:r>
          </a:p>
        </p:txBody>
      </p:sp>
      <p:sp>
        <p:nvSpPr>
          <p:cNvPr id="8" name="Speech Bubble: Rectangle with Corners Rounded 7">
            <a:extLst>
              <a:ext uri="{FF2B5EF4-FFF2-40B4-BE49-F238E27FC236}">
                <a16:creationId xmlns:a16="http://schemas.microsoft.com/office/drawing/2014/main" id="{775F2F4C-CC17-4F36-9592-CCCBED38F496}"/>
              </a:ext>
            </a:extLst>
          </p:cNvPr>
          <p:cNvSpPr/>
          <p:nvPr/>
        </p:nvSpPr>
        <p:spPr>
          <a:xfrm>
            <a:off x="1227910" y="3752728"/>
            <a:ext cx="3605348" cy="2379617"/>
          </a:xfrm>
          <a:prstGeom prst="wedgeRoundRectCallout">
            <a:avLst>
              <a:gd name="adj1" fmla="val 12651"/>
              <a:gd name="adj2" fmla="val -73807"/>
              <a:gd name="adj3" fmla="val 16667"/>
            </a:avLst>
          </a:prstGeom>
          <a:solidFill>
            <a:schemeClr val="accent6">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Here we get the </a:t>
            </a:r>
            <a:r>
              <a:rPr lang="en-US" dirty="0" err="1">
                <a:solidFill>
                  <a:schemeClr val="tx1"/>
                </a:solidFill>
              </a:rPr>
              <a:t>ObservableList</a:t>
            </a:r>
            <a:r>
              <a:rPr lang="en-US" dirty="0">
                <a:solidFill>
                  <a:schemeClr val="tx1"/>
                </a:solidFill>
              </a:rPr>
              <a:t> from the View-model, and put it into the </a:t>
            </a:r>
            <a:r>
              <a:rPr lang="en-US" dirty="0" err="1">
                <a:solidFill>
                  <a:schemeClr val="tx1"/>
                </a:solidFill>
              </a:rPr>
              <a:t>tableView</a:t>
            </a:r>
            <a:r>
              <a:rPr lang="en-US" dirty="0">
                <a:solidFill>
                  <a:schemeClr val="tx1"/>
                </a:solidFill>
              </a:rPr>
              <a:t>. The table view will then display what’s in the list. Because the list is observable, whenever the content changes, the table view will automatically update</a:t>
            </a:r>
          </a:p>
        </p:txBody>
      </p:sp>
    </p:spTree>
    <p:extLst>
      <p:ext uri="{BB962C8B-B14F-4D97-AF65-F5344CB8AC3E}">
        <p14:creationId xmlns:p14="http://schemas.microsoft.com/office/powerpoint/2010/main" val="14537715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67CA5D-5818-4692-9ECD-8E7892E79485}"/>
              </a:ext>
            </a:extLst>
          </p:cNvPr>
          <p:cNvSpPr>
            <a:spLocks noGrp="1"/>
          </p:cNvSpPr>
          <p:nvPr>
            <p:ph type="title"/>
          </p:nvPr>
        </p:nvSpPr>
        <p:spPr/>
        <p:txBody>
          <a:bodyPr/>
          <a:lstStyle/>
          <a:p>
            <a:r>
              <a:rPr lang="en-US" dirty="0"/>
              <a:t>The result will look something like this</a:t>
            </a:r>
          </a:p>
        </p:txBody>
      </p:sp>
      <p:pic>
        <p:nvPicPr>
          <p:cNvPr id="4" name="Picture 3">
            <a:extLst>
              <a:ext uri="{FF2B5EF4-FFF2-40B4-BE49-F238E27FC236}">
                <a16:creationId xmlns:a16="http://schemas.microsoft.com/office/drawing/2014/main" id="{AC699591-A790-4F89-9178-85D4FF582FF0}"/>
              </a:ext>
            </a:extLst>
          </p:cNvPr>
          <p:cNvPicPr>
            <a:picLocks noChangeAspect="1"/>
          </p:cNvPicPr>
          <p:nvPr/>
        </p:nvPicPr>
        <p:blipFill>
          <a:blip r:embed="rId2"/>
          <a:stretch>
            <a:fillRect/>
          </a:stretch>
        </p:blipFill>
        <p:spPr>
          <a:xfrm>
            <a:off x="306633" y="1027544"/>
            <a:ext cx="2800494" cy="2590933"/>
          </a:xfrm>
          <a:prstGeom prst="rect">
            <a:avLst/>
          </a:prstGeom>
        </p:spPr>
      </p:pic>
      <p:sp>
        <p:nvSpPr>
          <p:cNvPr id="5" name="Speech Bubble: Rectangle with Corners Rounded 4">
            <a:extLst>
              <a:ext uri="{FF2B5EF4-FFF2-40B4-BE49-F238E27FC236}">
                <a16:creationId xmlns:a16="http://schemas.microsoft.com/office/drawing/2014/main" id="{2DB68B6A-5F9A-43B4-9E1F-BBA736194DD5}"/>
              </a:ext>
            </a:extLst>
          </p:cNvPr>
          <p:cNvSpPr/>
          <p:nvPr/>
        </p:nvSpPr>
        <p:spPr>
          <a:xfrm>
            <a:off x="374469" y="4550296"/>
            <a:ext cx="2194560" cy="635726"/>
          </a:xfrm>
          <a:prstGeom prst="wedgeRoundRectCallout">
            <a:avLst>
              <a:gd name="adj1" fmla="val -8531"/>
              <a:gd name="adj2" fmla="val -178008"/>
              <a:gd name="adj3" fmla="val 16667"/>
            </a:avLst>
          </a:prstGeom>
          <a:solidFill>
            <a:schemeClr val="accent6">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View to create tasks</a:t>
            </a:r>
          </a:p>
        </p:txBody>
      </p:sp>
      <p:pic>
        <p:nvPicPr>
          <p:cNvPr id="6" name="Picture 5">
            <a:extLst>
              <a:ext uri="{FF2B5EF4-FFF2-40B4-BE49-F238E27FC236}">
                <a16:creationId xmlns:a16="http://schemas.microsoft.com/office/drawing/2014/main" id="{152FD8D6-36A7-431B-B581-708154927963}"/>
              </a:ext>
            </a:extLst>
          </p:cNvPr>
          <p:cNvPicPr>
            <a:picLocks noChangeAspect="1"/>
          </p:cNvPicPr>
          <p:nvPr/>
        </p:nvPicPr>
        <p:blipFill>
          <a:blip r:embed="rId3"/>
          <a:stretch>
            <a:fillRect/>
          </a:stretch>
        </p:blipFill>
        <p:spPr>
          <a:xfrm>
            <a:off x="3393474" y="1027544"/>
            <a:ext cx="4884361" cy="3396410"/>
          </a:xfrm>
          <a:prstGeom prst="rect">
            <a:avLst/>
          </a:prstGeom>
        </p:spPr>
      </p:pic>
      <p:sp>
        <p:nvSpPr>
          <p:cNvPr id="7" name="Speech Bubble: Rectangle with Corners Rounded 6">
            <a:extLst>
              <a:ext uri="{FF2B5EF4-FFF2-40B4-BE49-F238E27FC236}">
                <a16:creationId xmlns:a16="http://schemas.microsoft.com/office/drawing/2014/main" id="{406F60D2-0621-4B60-9EEA-100BD346A1F1}"/>
              </a:ext>
            </a:extLst>
          </p:cNvPr>
          <p:cNvSpPr/>
          <p:nvPr/>
        </p:nvSpPr>
        <p:spPr>
          <a:xfrm>
            <a:off x="3901440" y="4963886"/>
            <a:ext cx="2194560" cy="1184433"/>
          </a:xfrm>
          <a:prstGeom prst="wedgeRoundRectCallout">
            <a:avLst>
              <a:gd name="adj1" fmla="val -12102"/>
              <a:gd name="adj2" fmla="val -83160"/>
              <a:gd name="adj3" fmla="val 16667"/>
            </a:avLst>
          </a:prstGeom>
          <a:solidFill>
            <a:schemeClr val="accent6">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View to see list of all tasks. These are sorted by creation time</a:t>
            </a:r>
          </a:p>
        </p:txBody>
      </p:sp>
      <p:pic>
        <p:nvPicPr>
          <p:cNvPr id="8" name="Picture 7">
            <a:extLst>
              <a:ext uri="{FF2B5EF4-FFF2-40B4-BE49-F238E27FC236}">
                <a16:creationId xmlns:a16="http://schemas.microsoft.com/office/drawing/2014/main" id="{FF123BF7-2B89-400A-A6A5-7DEEB11A49A7}"/>
              </a:ext>
            </a:extLst>
          </p:cNvPr>
          <p:cNvPicPr>
            <a:picLocks noChangeAspect="1"/>
          </p:cNvPicPr>
          <p:nvPr/>
        </p:nvPicPr>
        <p:blipFill>
          <a:blip r:embed="rId4"/>
          <a:stretch>
            <a:fillRect/>
          </a:stretch>
        </p:blipFill>
        <p:spPr>
          <a:xfrm>
            <a:off x="8634108" y="1105752"/>
            <a:ext cx="3022755" cy="2121009"/>
          </a:xfrm>
          <a:prstGeom prst="rect">
            <a:avLst/>
          </a:prstGeom>
        </p:spPr>
      </p:pic>
      <p:sp>
        <p:nvSpPr>
          <p:cNvPr id="9" name="Speech Bubble: Rectangle with Corners Rounded 8">
            <a:extLst>
              <a:ext uri="{FF2B5EF4-FFF2-40B4-BE49-F238E27FC236}">
                <a16:creationId xmlns:a16="http://schemas.microsoft.com/office/drawing/2014/main" id="{38EB6B21-80B7-419E-BAA3-B8765700DF37}"/>
              </a:ext>
            </a:extLst>
          </p:cNvPr>
          <p:cNvSpPr/>
          <p:nvPr/>
        </p:nvSpPr>
        <p:spPr>
          <a:xfrm>
            <a:off x="8952411" y="4232433"/>
            <a:ext cx="2194560" cy="635726"/>
          </a:xfrm>
          <a:prstGeom prst="wedgeRoundRectCallout">
            <a:avLst>
              <a:gd name="adj1" fmla="val -8531"/>
              <a:gd name="adj2" fmla="val -178008"/>
              <a:gd name="adj3" fmla="val 16667"/>
            </a:avLst>
          </a:prstGeom>
          <a:solidFill>
            <a:schemeClr val="accent6">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View to get the next task</a:t>
            </a:r>
          </a:p>
        </p:txBody>
      </p:sp>
    </p:spTree>
    <p:extLst>
      <p:ext uri="{BB962C8B-B14F-4D97-AF65-F5344CB8AC3E}">
        <p14:creationId xmlns:p14="http://schemas.microsoft.com/office/powerpoint/2010/main" val="327797130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03E0323-E839-41BF-94BF-A7BF6D61AB80}"/>
              </a:ext>
            </a:extLst>
          </p:cNvPr>
          <p:cNvSpPr>
            <a:spLocks noGrp="1"/>
          </p:cNvSpPr>
          <p:nvPr>
            <p:ph idx="1"/>
          </p:nvPr>
        </p:nvSpPr>
        <p:spPr/>
        <p:txBody>
          <a:bodyPr/>
          <a:lstStyle/>
          <a:p>
            <a:r>
              <a:rPr lang="en-US" dirty="0"/>
              <a:t>Leave the methods</a:t>
            </a:r>
          </a:p>
          <a:p>
            <a:pPr lvl="1"/>
            <a:r>
              <a:rPr lang="en-US" dirty="0" err="1"/>
              <a:t>onAddButton</a:t>
            </a:r>
            <a:endParaRPr lang="en-US" dirty="0"/>
          </a:p>
          <a:p>
            <a:pPr lvl="1"/>
            <a:r>
              <a:rPr lang="en-US" dirty="0" err="1"/>
              <a:t>onNextTaskButton</a:t>
            </a:r>
            <a:endParaRPr lang="en-US" dirty="0"/>
          </a:p>
          <a:p>
            <a:r>
              <a:rPr lang="en-US" dirty="0"/>
              <a:t>Empty for now.</a:t>
            </a:r>
          </a:p>
          <a:p>
            <a:r>
              <a:rPr lang="en-US" dirty="0"/>
              <a:t>When we have the </a:t>
            </a:r>
            <a:r>
              <a:rPr lang="en-US" dirty="0" err="1"/>
              <a:t>ViewHandler</a:t>
            </a:r>
            <a:r>
              <a:rPr lang="en-US" dirty="0"/>
              <a:t> class, we will make a call to it here, to make it swap views.</a:t>
            </a:r>
          </a:p>
        </p:txBody>
      </p:sp>
    </p:spTree>
    <p:extLst>
      <p:ext uri="{BB962C8B-B14F-4D97-AF65-F5344CB8AC3E}">
        <p14:creationId xmlns:p14="http://schemas.microsoft.com/office/powerpoint/2010/main" val="295967385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5418B76-01FC-4469-9AB4-17BD43A1A6F9}"/>
              </a:ext>
            </a:extLst>
          </p:cNvPr>
          <p:cNvSpPr>
            <a:spLocks noGrp="1"/>
          </p:cNvSpPr>
          <p:nvPr>
            <p:ph idx="1"/>
          </p:nvPr>
        </p:nvSpPr>
        <p:spPr/>
        <p:txBody>
          <a:bodyPr/>
          <a:lstStyle/>
          <a:p>
            <a:r>
              <a:rPr lang="en-US" dirty="0"/>
              <a:t>The </a:t>
            </a:r>
            <a:r>
              <a:rPr lang="en-US" dirty="0" err="1"/>
              <a:t>AllTaskController</a:t>
            </a:r>
            <a:r>
              <a:rPr lang="en-US" dirty="0"/>
              <a:t> should look like</a:t>
            </a:r>
          </a:p>
        </p:txBody>
      </p:sp>
      <p:sp>
        <p:nvSpPr>
          <p:cNvPr id="3" name="Rectangle 1">
            <a:extLst>
              <a:ext uri="{FF2B5EF4-FFF2-40B4-BE49-F238E27FC236}">
                <a16:creationId xmlns:a16="http://schemas.microsoft.com/office/drawing/2014/main" id="{A6B21601-2871-4602-A20C-5288E1CBE47C}"/>
              </a:ext>
            </a:extLst>
          </p:cNvPr>
          <p:cNvSpPr>
            <a:spLocks noChangeArrowheads="1"/>
          </p:cNvSpPr>
          <p:nvPr/>
        </p:nvSpPr>
        <p:spPr bwMode="auto">
          <a:xfrm>
            <a:off x="2516778" y="1403704"/>
            <a:ext cx="6756978" cy="461664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da-DK" altLang="da-DK" sz="105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public class </a:t>
            </a:r>
            <a:r>
              <a:rPr kumimoji="0" lang="da-DK" altLang="da-DK"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AllTasksController {</a:t>
            </a:r>
            <a:br>
              <a:rPr kumimoji="0" lang="da-DK" altLang="da-DK"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da-DK" altLang="da-DK"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da-DK" altLang="da-DK"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da-DK" altLang="da-DK" sz="1050" b="0" i="0" u="none" strike="noStrike" cap="none" normalizeH="0" baseline="0" dirty="0">
                <a:ln>
                  <a:noFill/>
                </a:ln>
                <a:solidFill>
                  <a:srgbClr val="808000"/>
                </a:solidFill>
                <a:effectLst/>
                <a:latin typeface="Courier New" panose="02070309020205020404" pitchFamily="49" charset="0"/>
                <a:cs typeface="Courier New" panose="02070309020205020404" pitchFamily="49" charset="0"/>
              </a:rPr>
              <a:t>@FXML</a:t>
            </a:r>
            <a:br>
              <a:rPr kumimoji="0" lang="da-DK" altLang="da-DK" sz="1050" b="0" i="0" u="none" strike="noStrike" cap="none" normalizeH="0" baseline="0" dirty="0">
                <a:ln>
                  <a:noFill/>
                </a:ln>
                <a:solidFill>
                  <a:srgbClr val="808000"/>
                </a:solidFill>
                <a:effectLst/>
                <a:latin typeface="Courier New" panose="02070309020205020404" pitchFamily="49" charset="0"/>
                <a:cs typeface="Courier New" panose="02070309020205020404" pitchFamily="49" charset="0"/>
              </a:rPr>
            </a:br>
            <a:r>
              <a:rPr kumimoji="0" lang="da-DK" altLang="da-DK" sz="1050" b="0" i="0" u="none" strike="noStrike" cap="none" normalizeH="0" baseline="0" dirty="0">
                <a:ln>
                  <a:noFill/>
                </a:ln>
                <a:solidFill>
                  <a:srgbClr val="808000"/>
                </a:solidFill>
                <a:effectLst/>
                <a:latin typeface="Courier New" panose="02070309020205020404" pitchFamily="49" charset="0"/>
                <a:cs typeface="Courier New" panose="02070309020205020404" pitchFamily="49" charset="0"/>
              </a:rPr>
              <a:t>    </a:t>
            </a:r>
            <a:r>
              <a:rPr kumimoji="0" lang="da-DK" altLang="da-DK" sz="105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private </a:t>
            </a:r>
            <a:r>
              <a:rPr kumimoji="0" lang="da-DK" altLang="da-DK"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TableView&lt;Task&gt; </a:t>
            </a:r>
            <a:r>
              <a:rPr kumimoji="0" lang="da-DK" altLang="da-DK" sz="1050" b="1" i="0" u="none" strike="noStrike" cap="none" normalizeH="0" baseline="0" dirty="0">
                <a:ln>
                  <a:noFill/>
                </a:ln>
                <a:solidFill>
                  <a:srgbClr val="660E7A"/>
                </a:solidFill>
                <a:effectLst/>
                <a:latin typeface="Courier New" panose="02070309020205020404" pitchFamily="49" charset="0"/>
                <a:cs typeface="Courier New" panose="02070309020205020404" pitchFamily="49" charset="0"/>
              </a:rPr>
              <a:t>tableView</a:t>
            </a:r>
            <a:r>
              <a:rPr kumimoji="0" lang="da-DK" altLang="da-DK"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da-DK" altLang="da-DK"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da-DK" altLang="da-DK"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da-DK" altLang="da-DK" sz="1050" b="0" i="0" u="none" strike="noStrike" cap="none" normalizeH="0" baseline="0" dirty="0">
                <a:ln>
                  <a:noFill/>
                </a:ln>
                <a:solidFill>
                  <a:srgbClr val="808000"/>
                </a:solidFill>
                <a:effectLst/>
                <a:latin typeface="Courier New" panose="02070309020205020404" pitchFamily="49" charset="0"/>
                <a:cs typeface="Courier New" panose="02070309020205020404" pitchFamily="49" charset="0"/>
              </a:rPr>
              <a:t>@FXML</a:t>
            </a:r>
            <a:br>
              <a:rPr kumimoji="0" lang="da-DK" altLang="da-DK" sz="1050" b="0" i="0" u="none" strike="noStrike" cap="none" normalizeH="0" baseline="0" dirty="0">
                <a:ln>
                  <a:noFill/>
                </a:ln>
                <a:solidFill>
                  <a:srgbClr val="808000"/>
                </a:solidFill>
                <a:effectLst/>
                <a:latin typeface="Courier New" panose="02070309020205020404" pitchFamily="49" charset="0"/>
                <a:cs typeface="Courier New" panose="02070309020205020404" pitchFamily="49" charset="0"/>
              </a:rPr>
            </a:br>
            <a:r>
              <a:rPr kumimoji="0" lang="da-DK" altLang="da-DK" sz="1050" b="0" i="0" u="none" strike="noStrike" cap="none" normalizeH="0" baseline="0" dirty="0">
                <a:ln>
                  <a:noFill/>
                </a:ln>
                <a:solidFill>
                  <a:srgbClr val="808000"/>
                </a:solidFill>
                <a:effectLst/>
                <a:latin typeface="Courier New" panose="02070309020205020404" pitchFamily="49" charset="0"/>
                <a:cs typeface="Courier New" panose="02070309020205020404" pitchFamily="49" charset="0"/>
              </a:rPr>
              <a:t>    </a:t>
            </a:r>
            <a:r>
              <a:rPr kumimoji="0" lang="da-DK" altLang="da-DK" sz="105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private </a:t>
            </a:r>
            <a:r>
              <a:rPr kumimoji="0" lang="da-DK" altLang="da-DK"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TableColumn&lt;String, Task&gt; </a:t>
            </a:r>
            <a:r>
              <a:rPr kumimoji="0" lang="da-DK" altLang="da-DK" sz="1050" b="1" i="0" u="none" strike="noStrike" cap="none" normalizeH="0" baseline="0" dirty="0">
                <a:ln>
                  <a:noFill/>
                </a:ln>
                <a:solidFill>
                  <a:srgbClr val="660E7A"/>
                </a:solidFill>
                <a:effectLst/>
                <a:latin typeface="Courier New" panose="02070309020205020404" pitchFamily="49" charset="0"/>
                <a:cs typeface="Courier New" panose="02070309020205020404" pitchFamily="49" charset="0"/>
              </a:rPr>
              <a:t>creatorColumn</a:t>
            </a:r>
            <a:r>
              <a:rPr kumimoji="0" lang="da-DK" altLang="da-DK"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da-DK" altLang="da-DK"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da-DK" altLang="da-DK"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da-DK" altLang="da-DK" sz="1050" b="0" i="0" u="none" strike="noStrike" cap="none" normalizeH="0" baseline="0" dirty="0">
                <a:ln>
                  <a:noFill/>
                </a:ln>
                <a:solidFill>
                  <a:srgbClr val="808000"/>
                </a:solidFill>
                <a:effectLst/>
                <a:latin typeface="Courier New" panose="02070309020205020404" pitchFamily="49" charset="0"/>
                <a:cs typeface="Courier New" panose="02070309020205020404" pitchFamily="49" charset="0"/>
              </a:rPr>
              <a:t>@FXML</a:t>
            </a:r>
            <a:br>
              <a:rPr kumimoji="0" lang="da-DK" altLang="da-DK" sz="1050" b="0" i="0" u="none" strike="noStrike" cap="none" normalizeH="0" baseline="0" dirty="0">
                <a:ln>
                  <a:noFill/>
                </a:ln>
                <a:solidFill>
                  <a:srgbClr val="808000"/>
                </a:solidFill>
                <a:effectLst/>
                <a:latin typeface="Courier New" panose="02070309020205020404" pitchFamily="49" charset="0"/>
                <a:cs typeface="Courier New" panose="02070309020205020404" pitchFamily="49" charset="0"/>
              </a:rPr>
            </a:br>
            <a:r>
              <a:rPr kumimoji="0" lang="da-DK" altLang="da-DK" sz="1050" b="0" i="0" u="none" strike="noStrike" cap="none" normalizeH="0" baseline="0" dirty="0">
                <a:ln>
                  <a:noFill/>
                </a:ln>
                <a:solidFill>
                  <a:srgbClr val="808000"/>
                </a:solidFill>
                <a:effectLst/>
                <a:latin typeface="Courier New" panose="02070309020205020404" pitchFamily="49" charset="0"/>
                <a:cs typeface="Courier New" panose="02070309020205020404" pitchFamily="49" charset="0"/>
              </a:rPr>
              <a:t>    </a:t>
            </a:r>
            <a:r>
              <a:rPr kumimoji="0" lang="da-DK" altLang="da-DK" sz="105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private </a:t>
            </a:r>
            <a:r>
              <a:rPr kumimoji="0" lang="da-DK" altLang="da-DK"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TableColumn&lt;String, Task&gt; </a:t>
            </a:r>
            <a:r>
              <a:rPr kumimoji="0" lang="da-DK" altLang="da-DK" sz="1050" b="1" i="0" u="none" strike="noStrike" cap="none" normalizeH="0" baseline="0" dirty="0">
                <a:ln>
                  <a:noFill/>
                </a:ln>
                <a:solidFill>
                  <a:srgbClr val="660E7A"/>
                </a:solidFill>
                <a:effectLst/>
                <a:latin typeface="Courier New" panose="02070309020205020404" pitchFamily="49" charset="0"/>
                <a:cs typeface="Courier New" panose="02070309020205020404" pitchFamily="49" charset="0"/>
              </a:rPr>
              <a:t>descColumn</a:t>
            </a:r>
            <a:r>
              <a:rPr kumimoji="0" lang="da-DK" altLang="da-DK"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da-DK" altLang="da-DK"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da-DK" altLang="da-DK"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da-DK" altLang="da-DK" sz="1050" b="0" i="0" u="none" strike="noStrike" cap="none" normalizeH="0" baseline="0" dirty="0">
                <a:ln>
                  <a:noFill/>
                </a:ln>
                <a:solidFill>
                  <a:srgbClr val="808000"/>
                </a:solidFill>
                <a:effectLst/>
                <a:latin typeface="Courier New" panose="02070309020205020404" pitchFamily="49" charset="0"/>
                <a:cs typeface="Courier New" panose="02070309020205020404" pitchFamily="49" charset="0"/>
              </a:rPr>
              <a:t>@FXML</a:t>
            </a:r>
            <a:br>
              <a:rPr kumimoji="0" lang="da-DK" altLang="da-DK" sz="1050" b="0" i="0" u="none" strike="noStrike" cap="none" normalizeH="0" baseline="0" dirty="0">
                <a:ln>
                  <a:noFill/>
                </a:ln>
                <a:solidFill>
                  <a:srgbClr val="808000"/>
                </a:solidFill>
                <a:effectLst/>
                <a:latin typeface="Courier New" panose="02070309020205020404" pitchFamily="49" charset="0"/>
                <a:cs typeface="Courier New" panose="02070309020205020404" pitchFamily="49" charset="0"/>
              </a:rPr>
            </a:br>
            <a:r>
              <a:rPr kumimoji="0" lang="da-DK" altLang="da-DK" sz="1050" b="0" i="0" u="none" strike="noStrike" cap="none" normalizeH="0" baseline="0" dirty="0">
                <a:ln>
                  <a:noFill/>
                </a:ln>
                <a:solidFill>
                  <a:srgbClr val="808000"/>
                </a:solidFill>
                <a:effectLst/>
                <a:latin typeface="Courier New" panose="02070309020205020404" pitchFamily="49" charset="0"/>
                <a:cs typeface="Courier New" panose="02070309020205020404" pitchFamily="49" charset="0"/>
              </a:rPr>
              <a:t>    </a:t>
            </a:r>
            <a:r>
              <a:rPr kumimoji="0" lang="da-DK" altLang="da-DK" sz="105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private </a:t>
            </a:r>
            <a:r>
              <a:rPr kumimoji="0" lang="da-DK" altLang="da-DK"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TableColumn&lt;String, Task&gt; </a:t>
            </a:r>
            <a:r>
              <a:rPr kumimoji="0" lang="da-DK" altLang="da-DK" sz="1050" b="1" i="0" u="none" strike="noStrike" cap="none" normalizeH="0" baseline="0" dirty="0">
                <a:ln>
                  <a:noFill/>
                </a:ln>
                <a:solidFill>
                  <a:srgbClr val="660E7A"/>
                </a:solidFill>
                <a:effectLst/>
                <a:latin typeface="Courier New" panose="02070309020205020404" pitchFamily="49" charset="0"/>
                <a:cs typeface="Courier New" panose="02070309020205020404" pitchFamily="49" charset="0"/>
              </a:rPr>
              <a:t>dateColumn</a:t>
            </a:r>
            <a:r>
              <a:rPr kumimoji="0" lang="da-DK" altLang="da-DK"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da-DK" altLang="da-DK"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da-DK" altLang="da-DK"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da-DK" altLang="da-DK" sz="105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private </a:t>
            </a:r>
            <a:r>
              <a:rPr kumimoji="0" lang="da-DK" altLang="da-DK"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ViewHandler </a:t>
            </a:r>
            <a:r>
              <a:rPr kumimoji="0" lang="da-DK" altLang="da-DK" sz="1050" b="1" i="0" u="none" strike="noStrike" cap="none" normalizeH="0" baseline="0" dirty="0">
                <a:ln>
                  <a:noFill/>
                </a:ln>
                <a:solidFill>
                  <a:srgbClr val="660E7A"/>
                </a:solidFill>
                <a:effectLst/>
                <a:latin typeface="Courier New" panose="02070309020205020404" pitchFamily="49" charset="0"/>
                <a:cs typeface="Courier New" panose="02070309020205020404" pitchFamily="49" charset="0"/>
              </a:rPr>
              <a:t>viewHandler</a:t>
            </a:r>
            <a:r>
              <a:rPr kumimoji="0" lang="da-DK" altLang="da-DK"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da-DK" altLang="da-DK"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da-DK" altLang="da-DK"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da-DK" altLang="da-DK"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da-DK" altLang="da-DK" sz="105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public void </a:t>
            </a:r>
            <a:r>
              <a:rPr kumimoji="0" lang="da-DK" altLang="da-DK"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init(AllTaskVM vm, ViewHandler vh) {</a:t>
            </a:r>
            <a:br>
              <a:rPr kumimoji="0" lang="da-DK" altLang="da-DK"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da-DK" altLang="da-DK"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da-DK" altLang="da-DK" sz="105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this</a:t>
            </a:r>
            <a:r>
              <a:rPr kumimoji="0" lang="da-DK" altLang="da-DK"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da-DK" altLang="da-DK" sz="1050" b="1" i="0" u="none" strike="noStrike" cap="none" normalizeH="0" baseline="0" dirty="0">
                <a:ln>
                  <a:noFill/>
                </a:ln>
                <a:solidFill>
                  <a:srgbClr val="660E7A"/>
                </a:solidFill>
                <a:effectLst/>
                <a:latin typeface="Courier New" panose="02070309020205020404" pitchFamily="49" charset="0"/>
                <a:cs typeface="Courier New" panose="02070309020205020404" pitchFamily="49" charset="0"/>
              </a:rPr>
              <a:t>viewHandler </a:t>
            </a:r>
            <a:r>
              <a:rPr kumimoji="0" lang="da-DK" altLang="da-DK"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vh;</a:t>
            </a:r>
            <a:br>
              <a:rPr kumimoji="0" lang="da-DK" altLang="da-DK"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da-DK" altLang="da-DK"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da-DK" altLang="da-DK" sz="1050" b="1" i="0" u="none" strike="noStrike" cap="none" normalizeH="0" baseline="0" dirty="0">
                <a:ln>
                  <a:noFill/>
                </a:ln>
                <a:solidFill>
                  <a:srgbClr val="660E7A"/>
                </a:solidFill>
                <a:effectLst/>
                <a:latin typeface="Courier New" panose="02070309020205020404" pitchFamily="49" charset="0"/>
                <a:cs typeface="Courier New" panose="02070309020205020404" pitchFamily="49" charset="0"/>
              </a:rPr>
              <a:t>creatorColumn</a:t>
            </a:r>
            <a:r>
              <a:rPr kumimoji="0" lang="da-DK" altLang="da-DK"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.setCellValueFactory(</a:t>
            </a:r>
            <a:r>
              <a:rPr kumimoji="0" lang="da-DK" altLang="da-DK" sz="105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new </a:t>
            </a:r>
            <a:r>
              <a:rPr kumimoji="0" lang="da-DK" altLang="da-DK"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PropertyValueFactory&lt;&gt;(</a:t>
            </a:r>
            <a:r>
              <a:rPr kumimoji="0" lang="da-DK" altLang="da-DK" sz="105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"creator"</a:t>
            </a:r>
            <a:r>
              <a:rPr kumimoji="0" lang="da-DK" altLang="da-DK"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da-DK" altLang="da-DK"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da-DK" altLang="da-DK"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da-DK" altLang="da-DK" sz="1050" b="1" i="0" u="none" strike="noStrike" cap="none" normalizeH="0" baseline="0" dirty="0">
                <a:ln>
                  <a:noFill/>
                </a:ln>
                <a:solidFill>
                  <a:srgbClr val="660E7A"/>
                </a:solidFill>
                <a:effectLst/>
                <a:latin typeface="Courier New" panose="02070309020205020404" pitchFamily="49" charset="0"/>
                <a:cs typeface="Courier New" panose="02070309020205020404" pitchFamily="49" charset="0"/>
              </a:rPr>
              <a:t>descColumn</a:t>
            </a:r>
            <a:r>
              <a:rPr kumimoji="0" lang="da-DK" altLang="da-DK"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.setCellValueFactory(</a:t>
            </a:r>
            <a:r>
              <a:rPr kumimoji="0" lang="da-DK" altLang="da-DK" sz="105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new </a:t>
            </a:r>
            <a:r>
              <a:rPr kumimoji="0" lang="da-DK" altLang="da-DK"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PropertyValueFactory&lt;&gt;(</a:t>
            </a:r>
            <a:r>
              <a:rPr kumimoji="0" lang="da-DK" altLang="da-DK" sz="105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"description"</a:t>
            </a:r>
            <a:r>
              <a:rPr kumimoji="0" lang="da-DK" altLang="da-DK"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da-DK" altLang="da-DK"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da-DK" altLang="da-DK"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da-DK" altLang="da-DK" sz="1050" b="1" i="0" u="none" strike="noStrike" cap="none" normalizeH="0" baseline="0" dirty="0">
                <a:ln>
                  <a:noFill/>
                </a:ln>
                <a:solidFill>
                  <a:srgbClr val="660E7A"/>
                </a:solidFill>
                <a:effectLst/>
                <a:latin typeface="Courier New" panose="02070309020205020404" pitchFamily="49" charset="0"/>
                <a:cs typeface="Courier New" panose="02070309020205020404" pitchFamily="49" charset="0"/>
              </a:rPr>
              <a:t>dateColumn</a:t>
            </a:r>
            <a:r>
              <a:rPr kumimoji="0" lang="da-DK" altLang="da-DK"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.setCellValueFactory(</a:t>
            </a:r>
            <a:r>
              <a:rPr kumimoji="0" lang="da-DK" altLang="da-DK" sz="105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new </a:t>
            </a:r>
            <a:r>
              <a:rPr kumimoji="0" lang="da-DK" altLang="da-DK"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PropertyValueFactory&lt;&gt;(</a:t>
            </a:r>
            <a:r>
              <a:rPr kumimoji="0" lang="da-DK" altLang="da-DK" sz="105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"date"</a:t>
            </a:r>
            <a:r>
              <a:rPr kumimoji="0" lang="da-DK" altLang="da-DK"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da-DK" altLang="da-DK"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da-DK" altLang="da-DK"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da-DK" altLang="da-DK" sz="1050" b="1" i="0" u="none" strike="noStrike" cap="none" normalizeH="0" baseline="0" dirty="0">
                <a:ln>
                  <a:noFill/>
                </a:ln>
                <a:solidFill>
                  <a:srgbClr val="660E7A"/>
                </a:solidFill>
                <a:effectLst/>
                <a:latin typeface="Courier New" panose="02070309020205020404" pitchFamily="49" charset="0"/>
                <a:cs typeface="Courier New" panose="02070309020205020404" pitchFamily="49" charset="0"/>
              </a:rPr>
              <a:t>tableView</a:t>
            </a:r>
            <a:r>
              <a:rPr kumimoji="0" lang="da-DK" altLang="da-DK"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.setItems(vm.getTaskList());</a:t>
            </a:r>
            <a:br>
              <a:rPr kumimoji="0" lang="da-DK" altLang="da-DK"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da-DK" altLang="da-DK"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br>
              <a:rPr kumimoji="0" lang="da-DK" altLang="da-DK"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da-DK" altLang="da-DK"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da-DK" altLang="da-DK"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da-DK" altLang="da-DK" sz="105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public void </a:t>
            </a:r>
            <a:r>
              <a:rPr kumimoji="0" lang="da-DK" altLang="da-DK"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onAddButton(ActionEvent actionEvent) {</a:t>
            </a:r>
            <a:br>
              <a:rPr kumimoji="0" lang="da-DK" altLang="da-DK"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da-DK" altLang="da-DK"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da-DK" altLang="da-DK"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br>
              <a:rPr kumimoji="0" lang="da-DK" altLang="da-DK"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da-DK" altLang="da-DK"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da-DK" altLang="da-DK"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da-DK" altLang="da-DK" sz="105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public void </a:t>
            </a:r>
            <a:r>
              <a:rPr kumimoji="0" lang="da-DK" altLang="da-DK"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onNextTaskButton(ActionEvent actionEvent) {</a:t>
            </a:r>
            <a:br>
              <a:rPr kumimoji="0" lang="da-DK" altLang="da-DK"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da-DK" altLang="da-DK"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br>
              <a:rPr kumimoji="0" lang="da-DK" altLang="da-DK"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da-DK" altLang="da-DK"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br>
              <a:rPr kumimoji="0" lang="da-DK" altLang="da-DK"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da-DK" altLang="da-DK"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endParaRPr kumimoji="0" lang="da-DK" altLang="da-DK" sz="2000" b="0" i="0" u="none" strike="noStrike" cap="none" normalizeH="0" baseline="0" dirty="0">
              <a:ln>
                <a:noFill/>
              </a:ln>
              <a:solidFill>
                <a:schemeClr val="tx1"/>
              </a:solidFill>
              <a:effectLst/>
              <a:latin typeface="Arial" panose="020B0604020202020204" pitchFamily="34" charset="0"/>
            </a:endParaRPr>
          </a:p>
        </p:txBody>
      </p:sp>
      <p:sp>
        <p:nvSpPr>
          <p:cNvPr id="4" name="Speech Bubble: Rectangle with Corners Rounded 3">
            <a:extLst>
              <a:ext uri="{FF2B5EF4-FFF2-40B4-BE49-F238E27FC236}">
                <a16:creationId xmlns:a16="http://schemas.microsoft.com/office/drawing/2014/main" id="{7064D93C-4AB3-4C81-901A-B63A383F3673}"/>
              </a:ext>
            </a:extLst>
          </p:cNvPr>
          <p:cNvSpPr/>
          <p:nvPr/>
        </p:nvSpPr>
        <p:spPr>
          <a:xfrm>
            <a:off x="163902" y="1132115"/>
            <a:ext cx="2352876" cy="1280160"/>
          </a:xfrm>
          <a:prstGeom prst="wedgeRoundRectCallout">
            <a:avLst>
              <a:gd name="adj1" fmla="val 64807"/>
              <a:gd name="adj2" fmla="val 20795"/>
              <a:gd name="adj3" fmla="val 16667"/>
            </a:avLst>
          </a:prstGeom>
          <a:solidFill>
            <a:schemeClr val="accent6">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TableView</a:t>
            </a:r>
            <a:r>
              <a:rPr lang="en-US" dirty="0">
                <a:solidFill>
                  <a:schemeClr val="tx1"/>
                </a:solidFill>
              </a:rPr>
              <a:t>, variable name identical to what is specified in </a:t>
            </a:r>
            <a:r>
              <a:rPr lang="en-US" dirty="0" err="1">
                <a:solidFill>
                  <a:schemeClr val="tx1"/>
                </a:solidFill>
              </a:rPr>
              <a:t>fxml</a:t>
            </a:r>
            <a:endParaRPr lang="en-US" dirty="0">
              <a:solidFill>
                <a:schemeClr val="tx1"/>
              </a:solidFill>
            </a:endParaRPr>
          </a:p>
        </p:txBody>
      </p:sp>
      <p:sp>
        <p:nvSpPr>
          <p:cNvPr id="5" name="Speech Bubble: Rectangle with Corners Rounded 4">
            <a:extLst>
              <a:ext uri="{FF2B5EF4-FFF2-40B4-BE49-F238E27FC236}">
                <a16:creationId xmlns:a16="http://schemas.microsoft.com/office/drawing/2014/main" id="{7EED56A1-A98E-4C1D-A237-F0132C0382BF}"/>
              </a:ext>
            </a:extLst>
          </p:cNvPr>
          <p:cNvSpPr/>
          <p:nvPr/>
        </p:nvSpPr>
        <p:spPr>
          <a:xfrm>
            <a:off x="6096000" y="383178"/>
            <a:ext cx="4232366" cy="1280160"/>
          </a:xfrm>
          <a:prstGeom prst="wedgeRoundRectCallout">
            <a:avLst>
              <a:gd name="adj1" fmla="val -62757"/>
              <a:gd name="adj2" fmla="val 94944"/>
              <a:gd name="adj3" fmla="val 16667"/>
            </a:avLst>
          </a:prstGeom>
          <a:solidFill>
            <a:schemeClr val="accent6">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Table columns. The &lt;String, Task&gt; says that the column will show a String value, taken from a Task object.</a:t>
            </a:r>
          </a:p>
        </p:txBody>
      </p:sp>
      <p:sp>
        <p:nvSpPr>
          <p:cNvPr id="6" name="Speech Bubble: Rectangle with Corners Rounded 5">
            <a:extLst>
              <a:ext uri="{FF2B5EF4-FFF2-40B4-BE49-F238E27FC236}">
                <a16:creationId xmlns:a16="http://schemas.microsoft.com/office/drawing/2014/main" id="{01C07412-1AC2-4715-9703-4017309C5A9C}"/>
              </a:ext>
            </a:extLst>
          </p:cNvPr>
          <p:cNvSpPr/>
          <p:nvPr/>
        </p:nvSpPr>
        <p:spPr>
          <a:xfrm>
            <a:off x="163902" y="3165566"/>
            <a:ext cx="2352876" cy="1280160"/>
          </a:xfrm>
          <a:prstGeom prst="wedgeRoundRectCallout">
            <a:avLst>
              <a:gd name="adj1" fmla="val 64807"/>
              <a:gd name="adj2" fmla="val 20795"/>
              <a:gd name="adj3" fmla="val 16667"/>
            </a:avLst>
          </a:prstGeom>
          <a:solidFill>
            <a:schemeClr val="accent6">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Specifying what is shown in the table view</a:t>
            </a:r>
          </a:p>
        </p:txBody>
      </p:sp>
      <p:sp>
        <p:nvSpPr>
          <p:cNvPr id="7" name="Speech Bubble: Rectangle with Corners Rounded 6">
            <a:extLst>
              <a:ext uri="{FF2B5EF4-FFF2-40B4-BE49-F238E27FC236}">
                <a16:creationId xmlns:a16="http://schemas.microsoft.com/office/drawing/2014/main" id="{3152478A-ADD7-43CD-8844-2CD0477D5521}"/>
              </a:ext>
            </a:extLst>
          </p:cNvPr>
          <p:cNvSpPr/>
          <p:nvPr/>
        </p:nvSpPr>
        <p:spPr>
          <a:xfrm>
            <a:off x="8624623" y="4288972"/>
            <a:ext cx="2352876" cy="1058091"/>
          </a:xfrm>
          <a:prstGeom prst="wedgeRoundRectCallout">
            <a:avLst>
              <a:gd name="adj1" fmla="val -143573"/>
              <a:gd name="adj2" fmla="val -52837"/>
              <a:gd name="adj3" fmla="val 16667"/>
            </a:avLst>
          </a:prstGeom>
          <a:solidFill>
            <a:schemeClr val="accent6">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The data is held in the View-model, here we make the table view show it</a:t>
            </a:r>
          </a:p>
        </p:txBody>
      </p:sp>
      <p:sp>
        <p:nvSpPr>
          <p:cNvPr id="8" name="Speech Bubble: Rectangle with Corners Rounded 7">
            <a:extLst>
              <a:ext uri="{FF2B5EF4-FFF2-40B4-BE49-F238E27FC236}">
                <a16:creationId xmlns:a16="http://schemas.microsoft.com/office/drawing/2014/main" id="{5983A8A9-642A-4533-8968-11B8F5E67922}"/>
              </a:ext>
            </a:extLst>
          </p:cNvPr>
          <p:cNvSpPr/>
          <p:nvPr/>
        </p:nvSpPr>
        <p:spPr>
          <a:xfrm>
            <a:off x="285730" y="4818017"/>
            <a:ext cx="2352876" cy="1058091"/>
          </a:xfrm>
          <a:prstGeom prst="wedgeRoundRectCallout">
            <a:avLst>
              <a:gd name="adj1" fmla="val 56402"/>
              <a:gd name="adj2" fmla="val -28505"/>
              <a:gd name="adj3" fmla="val 16667"/>
            </a:avLst>
          </a:prstGeom>
          <a:solidFill>
            <a:schemeClr val="accent6">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Empty methods for now. Will be filled in, when we have the </a:t>
            </a:r>
            <a:r>
              <a:rPr lang="en-US" dirty="0" err="1">
                <a:solidFill>
                  <a:schemeClr val="tx1"/>
                </a:solidFill>
              </a:rPr>
              <a:t>ViewHandler</a:t>
            </a:r>
            <a:endParaRPr lang="en-US" dirty="0">
              <a:solidFill>
                <a:schemeClr val="tx1"/>
              </a:solidFill>
            </a:endParaRPr>
          </a:p>
        </p:txBody>
      </p:sp>
    </p:spTree>
    <p:extLst>
      <p:ext uri="{BB962C8B-B14F-4D97-AF65-F5344CB8AC3E}">
        <p14:creationId xmlns:p14="http://schemas.microsoft.com/office/powerpoint/2010/main" val="125906275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FEAE5C7F-BD6B-4BAB-838F-AF7584CE2F9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23674"/>
            <a:ext cx="12192000" cy="6600547"/>
          </a:xfrm>
          <a:prstGeom prst="rect">
            <a:avLst/>
          </a:prstGeom>
        </p:spPr>
      </p:pic>
      <p:sp>
        <p:nvSpPr>
          <p:cNvPr id="2" name="Content Placeholder 1">
            <a:extLst>
              <a:ext uri="{FF2B5EF4-FFF2-40B4-BE49-F238E27FC236}">
                <a16:creationId xmlns:a16="http://schemas.microsoft.com/office/drawing/2014/main" id="{06862889-40A0-424D-A718-CA4CD9273DFF}"/>
              </a:ext>
            </a:extLst>
          </p:cNvPr>
          <p:cNvSpPr>
            <a:spLocks noGrp="1"/>
          </p:cNvSpPr>
          <p:nvPr>
            <p:ph idx="1"/>
          </p:nvPr>
        </p:nvSpPr>
        <p:spPr/>
        <p:txBody>
          <a:bodyPr/>
          <a:lstStyle/>
          <a:p>
            <a:r>
              <a:rPr lang="en-US" dirty="0"/>
              <a:t>So now we have the red part</a:t>
            </a:r>
          </a:p>
          <a:p>
            <a:r>
              <a:rPr lang="en-US" dirty="0"/>
              <a:t>We’ll proceed with the blue</a:t>
            </a:r>
            <a:br>
              <a:rPr lang="en-US" dirty="0"/>
            </a:br>
            <a:r>
              <a:rPr lang="en-US" dirty="0"/>
              <a:t>to test run it</a:t>
            </a:r>
          </a:p>
        </p:txBody>
      </p:sp>
      <p:sp>
        <p:nvSpPr>
          <p:cNvPr id="4" name="Freeform: Shape 3">
            <a:extLst>
              <a:ext uri="{FF2B5EF4-FFF2-40B4-BE49-F238E27FC236}">
                <a16:creationId xmlns:a16="http://schemas.microsoft.com/office/drawing/2014/main" id="{1BD47C5A-4646-415F-BDD0-7691035D834F}"/>
              </a:ext>
            </a:extLst>
          </p:cNvPr>
          <p:cNvSpPr/>
          <p:nvPr/>
        </p:nvSpPr>
        <p:spPr>
          <a:xfrm>
            <a:off x="5423731" y="182880"/>
            <a:ext cx="6698600" cy="6461760"/>
          </a:xfrm>
          <a:custGeom>
            <a:avLst/>
            <a:gdLst>
              <a:gd name="connsiteX0" fmla="*/ 3241298 w 6698600"/>
              <a:gd name="connsiteY0" fmla="*/ 52251 h 6461760"/>
              <a:gd name="connsiteX1" fmla="*/ 2744909 w 6698600"/>
              <a:gd name="connsiteY1" fmla="*/ 60960 h 6461760"/>
              <a:gd name="connsiteX2" fmla="*/ 2474943 w 6698600"/>
              <a:gd name="connsiteY2" fmla="*/ 78377 h 6461760"/>
              <a:gd name="connsiteX3" fmla="*/ 2387858 w 6698600"/>
              <a:gd name="connsiteY3" fmla="*/ 95794 h 6461760"/>
              <a:gd name="connsiteX4" fmla="*/ 2318189 w 6698600"/>
              <a:gd name="connsiteY4" fmla="*/ 121920 h 6461760"/>
              <a:gd name="connsiteX5" fmla="*/ 2248520 w 6698600"/>
              <a:gd name="connsiteY5" fmla="*/ 130629 h 6461760"/>
              <a:gd name="connsiteX6" fmla="*/ 2170143 w 6698600"/>
              <a:gd name="connsiteY6" fmla="*/ 165463 h 6461760"/>
              <a:gd name="connsiteX7" fmla="*/ 2100475 w 6698600"/>
              <a:gd name="connsiteY7" fmla="*/ 226423 h 6461760"/>
              <a:gd name="connsiteX8" fmla="*/ 2004680 w 6698600"/>
              <a:gd name="connsiteY8" fmla="*/ 330926 h 6461760"/>
              <a:gd name="connsiteX9" fmla="*/ 1987263 w 6698600"/>
              <a:gd name="connsiteY9" fmla="*/ 374469 h 6461760"/>
              <a:gd name="connsiteX10" fmla="*/ 1961138 w 6698600"/>
              <a:gd name="connsiteY10" fmla="*/ 418011 h 6461760"/>
              <a:gd name="connsiteX11" fmla="*/ 1943720 w 6698600"/>
              <a:gd name="connsiteY11" fmla="*/ 452846 h 6461760"/>
              <a:gd name="connsiteX12" fmla="*/ 1908886 w 6698600"/>
              <a:gd name="connsiteY12" fmla="*/ 644434 h 6461760"/>
              <a:gd name="connsiteX13" fmla="*/ 1900178 w 6698600"/>
              <a:gd name="connsiteY13" fmla="*/ 722811 h 6461760"/>
              <a:gd name="connsiteX14" fmla="*/ 1891469 w 6698600"/>
              <a:gd name="connsiteY14" fmla="*/ 1349829 h 6461760"/>
              <a:gd name="connsiteX15" fmla="*/ 1900178 w 6698600"/>
              <a:gd name="connsiteY15" fmla="*/ 1375954 h 6461760"/>
              <a:gd name="connsiteX16" fmla="*/ 1917595 w 6698600"/>
              <a:gd name="connsiteY16" fmla="*/ 1593669 h 6461760"/>
              <a:gd name="connsiteX17" fmla="*/ 1926303 w 6698600"/>
              <a:gd name="connsiteY17" fmla="*/ 1637211 h 6461760"/>
              <a:gd name="connsiteX18" fmla="*/ 1935012 w 6698600"/>
              <a:gd name="connsiteY18" fmla="*/ 1663337 h 6461760"/>
              <a:gd name="connsiteX19" fmla="*/ 1969846 w 6698600"/>
              <a:gd name="connsiteY19" fmla="*/ 1837509 h 6461760"/>
              <a:gd name="connsiteX20" fmla="*/ 1995972 w 6698600"/>
              <a:gd name="connsiteY20" fmla="*/ 1924594 h 6461760"/>
              <a:gd name="connsiteX21" fmla="*/ 2004680 w 6698600"/>
              <a:gd name="connsiteY21" fmla="*/ 1950720 h 6461760"/>
              <a:gd name="connsiteX22" fmla="*/ 2022098 w 6698600"/>
              <a:gd name="connsiteY22" fmla="*/ 2072640 h 6461760"/>
              <a:gd name="connsiteX23" fmla="*/ 2030806 w 6698600"/>
              <a:gd name="connsiteY23" fmla="*/ 2238103 h 6461760"/>
              <a:gd name="connsiteX24" fmla="*/ 2039515 w 6698600"/>
              <a:gd name="connsiteY24" fmla="*/ 2281646 h 6461760"/>
              <a:gd name="connsiteX25" fmla="*/ 2065640 w 6698600"/>
              <a:gd name="connsiteY25" fmla="*/ 2560320 h 6461760"/>
              <a:gd name="connsiteX26" fmla="*/ 2074349 w 6698600"/>
              <a:gd name="connsiteY26" fmla="*/ 2595154 h 6461760"/>
              <a:gd name="connsiteX27" fmla="*/ 2083058 w 6698600"/>
              <a:gd name="connsiteY27" fmla="*/ 2673531 h 6461760"/>
              <a:gd name="connsiteX28" fmla="*/ 2091766 w 6698600"/>
              <a:gd name="connsiteY28" fmla="*/ 2786743 h 6461760"/>
              <a:gd name="connsiteX29" fmla="*/ 2100475 w 6698600"/>
              <a:gd name="connsiteY29" fmla="*/ 2838994 h 6461760"/>
              <a:gd name="connsiteX30" fmla="*/ 2083058 w 6698600"/>
              <a:gd name="connsiteY30" fmla="*/ 3187337 h 6461760"/>
              <a:gd name="connsiteX31" fmla="*/ 2065640 w 6698600"/>
              <a:gd name="connsiteY31" fmla="*/ 3257006 h 6461760"/>
              <a:gd name="connsiteX32" fmla="*/ 2048223 w 6698600"/>
              <a:gd name="connsiteY32" fmla="*/ 3309257 h 6461760"/>
              <a:gd name="connsiteX33" fmla="*/ 1987263 w 6698600"/>
              <a:gd name="connsiteY33" fmla="*/ 3387634 h 6461760"/>
              <a:gd name="connsiteX34" fmla="*/ 1952429 w 6698600"/>
              <a:gd name="connsiteY34" fmla="*/ 3431177 h 6461760"/>
              <a:gd name="connsiteX35" fmla="*/ 1926303 w 6698600"/>
              <a:gd name="connsiteY35" fmla="*/ 3457303 h 6461760"/>
              <a:gd name="connsiteX36" fmla="*/ 1908886 w 6698600"/>
              <a:gd name="connsiteY36" fmla="*/ 3483429 h 6461760"/>
              <a:gd name="connsiteX37" fmla="*/ 1856635 w 6698600"/>
              <a:gd name="connsiteY37" fmla="*/ 3518263 h 6461760"/>
              <a:gd name="connsiteX38" fmla="*/ 1830509 w 6698600"/>
              <a:gd name="connsiteY38" fmla="*/ 3535680 h 6461760"/>
              <a:gd name="connsiteX39" fmla="*/ 1778258 w 6698600"/>
              <a:gd name="connsiteY39" fmla="*/ 3587931 h 6461760"/>
              <a:gd name="connsiteX40" fmla="*/ 1760840 w 6698600"/>
              <a:gd name="connsiteY40" fmla="*/ 3605349 h 6461760"/>
              <a:gd name="connsiteX41" fmla="*/ 1682463 w 6698600"/>
              <a:gd name="connsiteY41" fmla="*/ 3657600 h 6461760"/>
              <a:gd name="connsiteX42" fmla="*/ 1604086 w 6698600"/>
              <a:gd name="connsiteY42" fmla="*/ 3701143 h 6461760"/>
              <a:gd name="connsiteX43" fmla="*/ 1560543 w 6698600"/>
              <a:gd name="connsiteY43" fmla="*/ 3735977 h 6461760"/>
              <a:gd name="connsiteX44" fmla="*/ 1534418 w 6698600"/>
              <a:gd name="connsiteY44" fmla="*/ 3744686 h 6461760"/>
              <a:gd name="connsiteX45" fmla="*/ 1490875 w 6698600"/>
              <a:gd name="connsiteY45" fmla="*/ 3770811 h 6461760"/>
              <a:gd name="connsiteX46" fmla="*/ 1421206 w 6698600"/>
              <a:gd name="connsiteY46" fmla="*/ 3805646 h 6461760"/>
              <a:gd name="connsiteX47" fmla="*/ 1342829 w 6698600"/>
              <a:gd name="connsiteY47" fmla="*/ 3840480 h 6461760"/>
              <a:gd name="connsiteX48" fmla="*/ 1316703 w 6698600"/>
              <a:gd name="connsiteY48" fmla="*/ 3857897 h 6461760"/>
              <a:gd name="connsiteX49" fmla="*/ 1281869 w 6698600"/>
              <a:gd name="connsiteY49" fmla="*/ 3884023 h 6461760"/>
              <a:gd name="connsiteX50" fmla="*/ 1212200 w 6698600"/>
              <a:gd name="connsiteY50" fmla="*/ 3918857 h 6461760"/>
              <a:gd name="connsiteX51" fmla="*/ 1133823 w 6698600"/>
              <a:gd name="connsiteY51" fmla="*/ 3971109 h 6461760"/>
              <a:gd name="connsiteX52" fmla="*/ 1072863 w 6698600"/>
              <a:gd name="connsiteY52" fmla="*/ 4005943 h 6461760"/>
              <a:gd name="connsiteX53" fmla="*/ 1046738 w 6698600"/>
              <a:gd name="connsiteY53" fmla="*/ 4014651 h 6461760"/>
              <a:gd name="connsiteX54" fmla="*/ 959652 w 6698600"/>
              <a:gd name="connsiteY54" fmla="*/ 4066903 h 6461760"/>
              <a:gd name="connsiteX55" fmla="*/ 924818 w 6698600"/>
              <a:gd name="connsiteY55" fmla="*/ 4084320 h 6461760"/>
              <a:gd name="connsiteX56" fmla="*/ 855149 w 6698600"/>
              <a:gd name="connsiteY56" fmla="*/ 4136571 h 6461760"/>
              <a:gd name="connsiteX57" fmla="*/ 768063 w 6698600"/>
              <a:gd name="connsiteY57" fmla="*/ 4197531 h 6461760"/>
              <a:gd name="connsiteX58" fmla="*/ 559058 w 6698600"/>
              <a:gd name="connsiteY58" fmla="*/ 4336869 h 6461760"/>
              <a:gd name="connsiteX59" fmla="*/ 358760 w 6698600"/>
              <a:gd name="connsiteY59" fmla="*/ 4528457 h 6461760"/>
              <a:gd name="connsiteX60" fmla="*/ 341343 w 6698600"/>
              <a:gd name="connsiteY60" fmla="*/ 4554583 h 6461760"/>
              <a:gd name="connsiteX61" fmla="*/ 306509 w 6698600"/>
              <a:gd name="connsiteY61" fmla="*/ 4598126 h 6461760"/>
              <a:gd name="connsiteX62" fmla="*/ 280383 w 6698600"/>
              <a:gd name="connsiteY62" fmla="*/ 4650377 h 6461760"/>
              <a:gd name="connsiteX63" fmla="*/ 254258 w 6698600"/>
              <a:gd name="connsiteY63" fmla="*/ 4685211 h 6461760"/>
              <a:gd name="connsiteX64" fmla="*/ 202006 w 6698600"/>
              <a:gd name="connsiteY64" fmla="*/ 4763589 h 6461760"/>
              <a:gd name="connsiteX65" fmla="*/ 184589 w 6698600"/>
              <a:gd name="connsiteY65" fmla="*/ 4789714 h 6461760"/>
              <a:gd name="connsiteX66" fmla="*/ 149755 w 6698600"/>
              <a:gd name="connsiteY66" fmla="*/ 4859383 h 6461760"/>
              <a:gd name="connsiteX67" fmla="*/ 114920 w 6698600"/>
              <a:gd name="connsiteY67" fmla="*/ 4920343 h 6461760"/>
              <a:gd name="connsiteX68" fmla="*/ 88795 w 6698600"/>
              <a:gd name="connsiteY68" fmla="*/ 4990011 h 6461760"/>
              <a:gd name="connsiteX69" fmla="*/ 71378 w 6698600"/>
              <a:gd name="connsiteY69" fmla="*/ 5050971 h 6461760"/>
              <a:gd name="connsiteX70" fmla="*/ 53960 w 6698600"/>
              <a:gd name="connsiteY70" fmla="*/ 5094514 h 6461760"/>
              <a:gd name="connsiteX71" fmla="*/ 36543 w 6698600"/>
              <a:gd name="connsiteY71" fmla="*/ 5164183 h 6461760"/>
              <a:gd name="connsiteX72" fmla="*/ 10418 w 6698600"/>
              <a:gd name="connsiteY72" fmla="*/ 5242560 h 6461760"/>
              <a:gd name="connsiteX73" fmla="*/ 36543 w 6698600"/>
              <a:gd name="connsiteY73" fmla="*/ 5573486 h 6461760"/>
              <a:gd name="connsiteX74" fmla="*/ 53960 w 6698600"/>
              <a:gd name="connsiteY74" fmla="*/ 5608320 h 6461760"/>
              <a:gd name="connsiteX75" fmla="*/ 114920 w 6698600"/>
              <a:gd name="connsiteY75" fmla="*/ 5686697 h 6461760"/>
              <a:gd name="connsiteX76" fmla="*/ 141046 w 6698600"/>
              <a:gd name="connsiteY76" fmla="*/ 5721531 h 6461760"/>
              <a:gd name="connsiteX77" fmla="*/ 175880 w 6698600"/>
              <a:gd name="connsiteY77" fmla="*/ 5773783 h 6461760"/>
              <a:gd name="connsiteX78" fmla="*/ 254258 w 6698600"/>
              <a:gd name="connsiteY78" fmla="*/ 5852160 h 6461760"/>
              <a:gd name="connsiteX79" fmla="*/ 350052 w 6698600"/>
              <a:gd name="connsiteY79" fmla="*/ 5913120 h 6461760"/>
              <a:gd name="connsiteX80" fmla="*/ 411012 w 6698600"/>
              <a:gd name="connsiteY80" fmla="*/ 5939246 h 6461760"/>
              <a:gd name="connsiteX81" fmla="*/ 454555 w 6698600"/>
              <a:gd name="connsiteY81" fmla="*/ 5956663 h 6461760"/>
              <a:gd name="connsiteX82" fmla="*/ 489389 w 6698600"/>
              <a:gd name="connsiteY82" fmla="*/ 5974080 h 6461760"/>
              <a:gd name="connsiteX83" fmla="*/ 532932 w 6698600"/>
              <a:gd name="connsiteY83" fmla="*/ 5991497 h 6461760"/>
              <a:gd name="connsiteX84" fmla="*/ 559058 w 6698600"/>
              <a:gd name="connsiteY84" fmla="*/ 6000206 h 6461760"/>
              <a:gd name="connsiteX85" fmla="*/ 593892 w 6698600"/>
              <a:gd name="connsiteY85" fmla="*/ 6017623 h 6461760"/>
              <a:gd name="connsiteX86" fmla="*/ 654852 w 6698600"/>
              <a:gd name="connsiteY86" fmla="*/ 6052457 h 6461760"/>
              <a:gd name="connsiteX87" fmla="*/ 715812 w 6698600"/>
              <a:gd name="connsiteY87" fmla="*/ 6069874 h 6461760"/>
              <a:gd name="connsiteX88" fmla="*/ 759355 w 6698600"/>
              <a:gd name="connsiteY88" fmla="*/ 6096000 h 6461760"/>
              <a:gd name="connsiteX89" fmla="*/ 794189 w 6698600"/>
              <a:gd name="connsiteY89" fmla="*/ 6104709 h 6461760"/>
              <a:gd name="connsiteX90" fmla="*/ 889983 w 6698600"/>
              <a:gd name="connsiteY90" fmla="*/ 6130834 h 6461760"/>
              <a:gd name="connsiteX91" fmla="*/ 1003195 w 6698600"/>
              <a:gd name="connsiteY91" fmla="*/ 6165669 h 6461760"/>
              <a:gd name="connsiteX92" fmla="*/ 1090280 w 6698600"/>
              <a:gd name="connsiteY92" fmla="*/ 6191794 h 6461760"/>
              <a:gd name="connsiteX93" fmla="*/ 1151240 w 6698600"/>
              <a:gd name="connsiteY93" fmla="*/ 6209211 h 6461760"/>
              <a:gd name="connsiteX94" fmla="*/ 1299286 w 6698600"/>
              <a:gd name="connsiteY94" fmla="*/ 6235337 h 6461760"/>
              <a:gd name="connsiteX95" fmla="*/ 1395080 w 6698600"/>
              <a:gd name="connsiteY95" fmla="*/ 6252754 h 6461760"/>
              <a:gd name="connsiteX96" fmla="*/ 1438623 w 6698600"/>
              <a:gd name="connsiteY96" fmla="*/ 6261463 h 6461760"/>
              <a:gd name="connsiteX97" fmla="*/ 1473458 w 6698600"/>
              <a:gd name="connsiteY97" fmla="*/ 6270171 h 6461760"/>
              <a:gd name="connsiteX98" fmla="*/ 1551835 w 6698600"/>
              <a:gd name="connsiteY98" fmla="*/ 6278880 h 6461760"/>
              <a:gd name="connsiteX99" fmla="*/ 1595378 w 6698600"/>
              <a:gd name="connsiteY99" fmla="*/ 6296297 h 6461760"/>
              <a:gd name="connsiteX100" fmla="*/ 1638920 w 6698600"/>
              <a:gd name="connsiteY100" fmla="*/ 6305006 h 6461760"/>
              <a:gd name="connsiteX101" fmla="*/ 1673755 w 6698600"/>
              <a:gd name="connsiteY101" fmla="*/ 6313714 h 6461760"/>
              <a:gd name="connsiteX102" fmla="*/ 1734715 w 6698600"/>
              <a:gd name="connsiteY102" fmla="*/ 6322423 h 6461760"/>
              <a:gd name="connsiteX103" fmla="*/ 1769549 w 6698600"/>
              <a:gd name="connsiteY103" fmla="*/ 6331131 h 6461760"/>
              <a:gd name="connsiteX104" fmla="*/ 1839218 w 6698600"/>
              <a:gd name="connsiteY104" fmla="*/ 6339840 h 6461760"/>
              <a:gd name="connsiteX105" fmla="*/ 1926303 w 6698600"/>
              <a:gd name="connsiteY105" fmla="*/ 6357257 h 6461760"/>
              <a:gd name="connsiteX106" fmla="*/ 2065640 w 6698600"/>
              <a:gd name="connsiteY106" fmla="*/ 6374674 h 6461760"/>
              <a:gd name="connsiteX107" fmla="*/ 2109183 w 6698600"/>
              <a:gd name="connsiteY107" fmla="*/ 6383383 h 6461760"/>
              <a:gd name="connsiteX108" fmla="*/ 2170143 w 6698600"/>
              <a:gd name="connsiteY108" fmla="*/ 6392091 h 6461760"/>
              <a:gd name="connsiteX109" fmla="*/ 2213686 w 6698600"/>
              <a:gd name="connsiteY109" fmla="*/ 6400800 h 6461760"/>
              <a:gd name="connsiteX110" fmla="*/ 2466235 w 6698600"/>
              <a:gd name="connsiteY110" fmla="*/ 6435634 h 6461760"/>
              <a:gd name="connsiteX111" fmla="*/ 3032292 w 6698600"/>
              <a:gd name="connsiteY111" fmla="*/ 6461760 h 6461760"/>
              <a:gd name="connsiteX112" fmla="*/ 3467720 w 6698600"/>
              <a:gd name="connsiteY112" fmla="*/ 6453051 h 6461760"/>
              <a:gd name="connsiteX113" fmla="*/ 3511263 w 6698600"/>
              <a:gd name="connsiteY113" fmla="*/ 6444343 h 6461760"/>
              <a:gd name="connsiteX114" fmla="*/ 3589640 w 6698600"/>
              <a:gd name="connsiteY114" fmla="*/ 6435634 h 6461760"/>
              <a:gd name="connsiteX115" fmla="*/ 3833480 w 6698600"/>
              <a:gd name="connsiteY115" fmla="*/ 6418217 h 6461760"/>
              <a:gd name="connsiteX116" fmla="*/ 3981526 w 6698600"/>
              <a:gd name="connsiteY116" fmla="*/ 6400800 h 6461760"/>
              <a:gd name="connsiteX117" fmla="*/ 4051195 w 6698600"/>
              <a:gd name="connsiteY117" fmla="*/ 6392091 h 6461760"/>
              <a:gd name="connsiteX118" fmla="*/ 4094738 w 6698600"/>
              <a:gd name="connsiteY118" fmla="*/ 6383383 h 6461760"/>
              <a:gd name="connsiteX119" fmla="*/ 4321160 w 6698600"/>
              <a:gd name="connsiteY119" fmla="*/ 6365966 h 6461760"/>
              <a:gd name="connsiteX120" fmla="*/ 4382120 w 6698600"/>
              <a:gd name="connsiteY120" fmla="*/ 6357257 h 6461760"/>
              <a:gd name="connsiteX121" fmla="*/ 4434372 w 6698600"/>
              <a:gd name="connsiteY121" fmla="*/ 6348549 h 6461760"/>
              <a:gd name="connsiteX122" fmla="*/ 4599835 w 6698600"/>
              <a:gd name="connsiteY122" fmla="*/ 6339840 h 6461760"/>
              <a:gd name="connsiteX123" fmla="*/ 4704338 w 6698600"/>
              <a:gd name="connsiteY123" fmla="*/ 6331131 h 6461760"/>
              <a:gd name="connsiteX124" fmla="*/ 4904635 w 6698600"/>
              <a:gd name="connsiteY124" fmla="*/ 6287589 h 6461760"/>
              <a:gd name="connsiteX125" fmla="*/ 5026555 w 6698600"/>
              <a:gd name="connsiteY125" fmla="*/ 6252754 h 6461760"/>
              <a:gd name="connsiteX126" fmla="*/ 5165892 w 6698600"/>
              <a:gd name="connsiteY126" fmla="*/ 6226629 h 6461760"/>
              <a:gd name="connsiteX127" fmla="*/ 5200726 w 6698600"/>
              <a:gd name="connsiteY127" fmla="*/ 6217920 h 6461760"/>
              <a:gd name="connsiteX128" fmla="*/ 5313938 w 6698600"/>
              <a:gd name="connsiteY128" fmla="*/ 6191794 h 6461760"/>
              <a:gd name="connsiteX129" fmla="*/ 5392315 w 6698600"/>
              <a:gd name="connsiteY129" fmla="*/ 6165669 h 6461760"/>
              <a:gd name="connsiteX130" fmla="*/ 5470692 w 6698600"/>
              <a:gd name="connsiteY130" fmla="*/ 6148251 h 6461760"/>
              <a:gd name="connsiteX131" fmla="*/ 5557778 w 6698600"/>
              <a:gd name="connsiteY131" fmla="*/ 6130834 h 6461760"/>
              <a:gd name="connsiteX132" fmla="*/ 5644863 w 6698600"/>
              <a:gd name="connsiteY132" fmla="*/ 6104709 h 6461760"/>
              <a:gd name="connsiteX133" fmla="*/ 5697115 w 6698600"/>
              <a:gd name="connsiteY133" fmla="*/ 6087291 h 6461760"/>
              <a:gd name="connsiteX134" fmla="*/ 5740658 w 6698600"/>
              <a:gd name="connsiteY134" fmla="*/ 6078583 h 6461760"/>
              <a:gd name="connsiteX135" fmla="*/ 5801618 w 6698600"/>
              <a:gd name="connsiteY135" fmla="*/ 6061166 h 6461760"/>
              <a:gd name="connsiteX136" fmla="*/ 5906120 w 6698600"/>
              <a:gd name="connsiteY136" fmla="*/ 6035040 h 6461760"/>
              <a:gd name="connsiteX137" fmla="*/ 5958372 w 6698600"/>
              <a:gd name="connsiteY137" fmla="*/ 6017623 h 6461760"/>
              <a:gd name="connsiteX138" fmla="*/ 6001915 w 6698600"/>
              <a:gd name="connsiteY138" fmla="*/ 6000206 h 6461760"/>
              <a:gd name="connsiteX139" fmla="*/ 6045458 w 6698600"/>
              <a:gd name="connsiteY139" fmla="*/ 5991497 h 6461760"/>
              <a:gd name="connsiteX140" fmla="*/ 6132543 w 6698600"/>
              <a:gd name="connsiteY140" fmla="*/ 5956663 h 6461760"/>
              <a:gd name="connsiteX141" fmla="*/ 6158669 w 6698600"/>
              <a:gd name="connsiteY141" fmla="*/ 5939246 h 6461760"/>
              <a:gd name="connsiteX142" fmla="*/ 6193503 w 6698600"/>
              <a:gd name="connsiteY142" fmla="*/ 5913120 h 6461760"/>
              <a:gd name="connsiteX143" fmla="*/ 6298006 w 6698600"/>
              <a:gd name="connsiteY143" fmla="*/ 5808617 h 6461760"/>
              <a:gd name="connsiteX144" fmla="*/ 6341549 w 6698600"/>
              <a:gd name="connsiteY144" fmla="*/ 5765074 h 6461760"/>
              <a:gd name="connsiteX145" fmla="*/ 6358966 w 6698600"/>
              <a:gd name="connsiteY145" fmla="*/ 5738949 h 6461760"/>
              <a:gd name="connsiteX146" fmla="*/ 6385092 w 6698600"/>
              <a:gd name="connsiteY146" fmla="*/ 5712823 h 6461760"/>
              <a:gd name="connsiteX147" fmla="*/ 6446052 w 6698600"/>
              <a:gd name="connsiteY147" fmla="*/ 5617029 h 6461760"/>
              <a:gd name="connsiteX148" fmla="*/ 6489595 w 6698600"/>
              <a:gd name="connsiteY148" fmla="*/ 5529943 h 6461760"/>
              <a:gd name="connsiteX149" fmla="*/ 6515720 w 6698600"/>
              <a:gd name="connsiteY149" fmla="*/ 5495109 h 6461760"/>
              <a:gd name="connsiteX150" fmla="*/ 6567972 w 6698600"/>
              <a:gd name="connsiteY150" fmla="*/ 5416731 h 6461760"/>
              <a:gd name="connsiteX151" fmla="*/ 6602806 w 6698600"/>
              <a:gd name="connsiteY151" fmla="*/ 5303520 h 6461760"/>
              <a:gd name="connsiteX152" fmla="*/ 6637640 w 6698600"/>
              <a:gd name="connsiteY152" fmla="*/ 5233851 h 6461760"/>
              <a:gd name="connsiteX153" fmla="*/ 6672475 w 6698600"/>
              <a:gd name="connsiteY153" fmla="*/ 5138057 h 6461760"/>
              <a:gd name="connsiteX154" fmla="*/ 6681183 w 6698600"/>
              <a:gd name="connsiteY154" fmla="*/ 5094514 h 6461760"/>
              <a:gd name="connsiteX155" fmla="*/ 6689892 w 6698600"/>
              <a:gd name="connsiteY155" fmla="*/ 4981303 h 6461760"/>
              <a:gd name="connsiteX156" fmla="*/ 6698600 w 6698600"/>
              <a:gd name="connsiteY156" fmla="*/ 4929051 h 6461760"/>
              <a:gd name="connsiteX157" fmla="*/ 6672475 w 6698600"/>
              <a:gd name="connsiteY157" fmla="*/ 4746171 h 6461760"/>
              <a:gd name="connsiteX158" fmla="*/ 6655058 w 6698600"/>
              <a:gd name="connsiteY158" fmla="*/ 4676503 h 6461760"/>
              <a:gd name="connsiteX159" fmla="*/ 6646349 w 6698600"/>
              <a:gd name="connsiteY159" fmla="*/ 4641669 h 6461760"/>
              <a:gd name="connsiteX160" fmla="*/ 6628932 w 6698600"/>
              <a:gd name="connsiteY160" fmla="*/ 4606834 h 6461760"/>
              <a:gd name="connsiteX161" fmla="*/ 6602806 w 6698600"/>
              <a:gd name="connsiteY161" fmla="*/ 4528457 h 6461760"/>
              <a:gd name="connsiteX162" fmla="*/ 6585389 w 6698600"/>
              <a:gd name="connsiteY162" fmla="*/ 4476206 h 6461760"/>
              <a:gd name="connsiteX163" fmla="*/ 6524429 w 6698600"/>
              <a:gd name="connsiteY163" fmla="*/ 4397829 h 6461760"/>
              <a:gd name="connsiteX164" fmla="*/ 6437343 w 6698600"/>
              <a:gd name="connsiteY164" fmla="*/ 4354286 h 6461760"/>
              <a:gd name="connsiteX165" fmla="*/ 6367675 w 6698600"/>
              <a:gd name="connsiteY165" fmla="*/ 4328160 h 6461760"/>
              <a:gd name="connsiteX166" fmla="*/ 6315423 w 6698600"/>
              <a:gd name="connsiteY166" fmla="*/ 4319451 h 6461760"/>
              <a:gd name="connsiteX167" fmla="*/ 6271880 w 6698600"/>
              <a:gd name="connsiteY167" fmla="*/ 4310743 h 6461760"/>
              <a:gd name="connsiteX168" fmla="*/ 6237046 w 6698600"/>
              <a:gd name="connsiteY168" fmla="*/ 4293326 h 6461760"/>
              <a:gd name="connsiteX169" fmla="*/ 5923538 w 6698600"/>
              <a:gd name="connsiteY169" fmla="*/ 4293326 h 6461760"/>
              <a:gd name="connsiteX170" fmla="*/ 5775492 w 6698600"/>
              <a:gd name="connsiteY170" fmla="*/ 4302034 h 6461760"/>
              <a:gd name="connsiteX171" fmla="*/ 5331355 w 6698600"/>
              <a:gd name="connsiteY171" fmla="*/ 4293326 h 6461760"/>
              <a:gd name="connsiteX172" fmla="*/ 5157183 w 6698600"/>
              <a:gd name="connsiteY172" fmla="*/ 4284617 h 6461760"/>
              <a:gd name="connsiteX173" fmla="*/ 4443080 w 6698600"/>
              <a:gd name="connsiteY173" fmla="*/ 4275909 h 6461760"/>
              <a:gd name="connsiteX174" fmla="*/ 4373412 w 6698600"/>
              <a:gd name="connsiteY174" fmla="*/ 4267200 h 6461760"/>
              <a:gd name="connsiteX175" fmla="*/ 4347286 w 6698600"/>
              <a:gd name="connsiteY175" fmla="*/ 4258491 h 6461760"/>
              <a:gd name="connsiteX176" fmla="*/ 4234075 w 6698600"/>
              <a:gd name="connsiteY176" fmla="*/ 4249783 h 6461760"/>
              <a:gd name="connsiteX177" fmla="*/ 4120863 w 6698600"/>
              <a:gd name="connsiteY177" fmla="*/ 4232366 h 6461760"/>
              <a:gd name="connsiteX178" fmla="*/ 4094738 w 6698600"/>
              <a:gd name="connsiteY178" fmla="*/ 4223657 h 6461760"/>
              <a:gd name="connsiteX179" fmla="*/ 4033778 w 6698600"/>
              <a:gd name="connsiteY179" fmla="*/ 4214949 h 6461760"/>
              <a:gd name="connsiteX180" fmla="*/ 4016360 w 6698600"/>
              <a:gd name="connsiteY180" fmla="*/ 4197531 h 6461760"/>
              <a:gd name="connsiteX181" fmla="*/ 3990235 w 6698600"/>
              <a:gd name="connsiteY181" fmla="*/ 4162697 h 6461760"/>
              <a:gd name="connsiteX182" fmla="*/ 3964109 w 6698600"/>
              <a:gd name="connsiteY182" fmla="*/ 4093029 h 6461760"/>
              <a:gd name="connsiteX183" fmla="*/ 3946692 w 6698600"/>
              <a:gd name="connsiteY183" fmla="*/ 4058194 h 6461760"/>
              <a:gd name="connsiteX184" fmla="*/ 3903149 w 6698600"/>
              <a:gd name="connsiteY184" fmla="*/ 3910149 h 6461760"/>
              <a:gd name="connsiteX185" fmla="*/ 3885732 w 6698600"/>
              <a:gd name="connsiteY185" fmla="*/ 3805646 h 6461760"/>
              <a:gd name="connsiteX186" fmla="*/ 3877023 w 6698600"/>
              <a:gd name="connsiteY186" fmla="*/ 3770811 h 6461760"/>
              <a:gd name="connsiteX187" fmla="*/ 3868315 w 6698600"/>
              <a:gd name="connsiteY187" fmla="*/ 3683726 h 6461760"/>
              <a:gd name="connsiteX188" fmla="*/ 3859606 w 6698600"/>
              <a:gd name="connsiteY188" fmla="*/ 3631474 h 6461760"/>
              <a:gd name="connsiteX189" fmla="*/ 3850898 w 6698600"/>
              <a:gd name="connsiteY189" fmla="*/ 3553097 h 6461760"/>
              <a:gd name="connsiteX190" fmla="*/ 3859606 w 6698600"/>
              <a:gd name="connsiteY190" fmla="*/ 3448594 h 6461760"/>
              <a:gd name="connsiteX191" fmla="*/ 3903149 w 6698600"/>
              <a:gd name="connsiteY191" fmla="*/ 3378926 h 6461760"/>
              <a:gd name="connsiteX192" fmla="*/ 3955400 w 6698600"/>
              <a:gd name="connsiteY192" fmla="*/ 3291840 h 6461760"/>
              <a:gd name="connsiteX193" fmla="*/ 3998943 w 6698600"/>
              <a:gd name="connsiteY193" fmla="*/ 3239589 h 6461760"/>
              <a:gd name="connsiteX194" fmla="*/ 4016360 w 6698600"/>
              <a:gd name="connsiteY194" fmla="*/ 3222171 h 6461760"/>
              <a:gd name="connsiteX195" fmla="*/ 4103446 w 6698600"/>
              <a:gd name="connsiteY195" fmla="*/ 3082834 h 6461760"/>
              <a:gd name="connsiteX196" fmla="*/ 4112155 w 6698600"/>
              <a:gd name="connsiteY196" fmla="*/ 3048000 h 6461760"/>
              <a:gd name="connsiteX197" fmla="*/ 4138280 w 6698600"/>
              <a:gd name="connsiteY197" fmla="*/ 3013166 h 6461760"/>
              <a:gd name="connsiteX198" fmla="*/ 4164406 w 6698600"/>
              <a:gd name="connsiteY198" fmla="*/ 2969623 h 6461760"/>
              <a:gd name="connsiteX199" fmla="*/ 4173115 w 6698600"/>
              <a:gd name="connsiteY199" fmla="*/ 2943497 h 6461760"/>
              <a:gd name="connsiteX200" fmla="*/ 4190532 w 6698600"/>
              <a:gd name="connsiteY200" fmla="*/ 2899954 h 6461760"/>
              <a:gd name="connsiteX201" fmla="*/ 4207949 w 6698600"/>
              <a:gd name="connsiteY201" fmla="*/ 2838994 h 6461760"/>
              <a:gd name="connsiteX202" fmla="*/ 4225366 w 6698600"/>
              <a:gd name="connsiteY202" fmla="*/ 2804160 h 6461760"/>
              <a:gd name="connsiteX203" fmla="*/ 4268909 w 6698600"/>
              <a:gd name="connsiteY203" fmla="*/ 2664823 h 6461760"/>
              <a:gd name="connsiteX204" fmla="*/ 4277618 w 6698600"/>
              <a:gd name="connsiteY204" fmla="*/ 2595154 h 6461760"/>
              <a:gd name="connsiteX205" fmla="*/ 4295035 w 6698600"/>
              <a:gd name="connsiteY205" fmla="*/ 2551611 h 6461760"/>
              <a:gd name="connsiteX206" fmla="*/ 4303743 w 6698600"/>
              <a:gd name="connsiteY206" fmla="*/ 2516777 h 6461760"/>
              <a:gd name="connsiteX207" fmla="*/ 4329869 w 6698600"/>
              <a:gd name="connsiteY207" fmla="*/ 2420983 h 6461760"/>
              <a:gd name="connsiteX208" fmla="*/ 4347286 w 6698600"/>
              <a:gd name="connsiteY208" fmla="*/ 2307771 h 6461760"/>
              <a:gd name="connsiteX209" fmla="*/ 4373412 w 6698600"/>
              <a:gd name="connsiteY209" fmla="*/ 2220686 h 6461760"/>
              <a:gd name="connsiteX210" fmla="*/ 4399538 w 6698600"/>
              <a:gd name="connsiteY210" fmla="*/ 2142309 h 6461760"/>
              <a:gd name="connsiteX211" fmla="*/ 4408246 w 6698600"/>
              <a:gd name="connsiteY211" fmla="*/ 2090057 h 6461760"/>
              <a:gd name="connsiteX212" fmla="*/ 4434372 w 6698600"/>
              <a:gd name="connsiteY212" fmla="*/ 2029097 h 6461760"/>
              <a:gd name="connsiteX213" fmla="*/ 4443080 w 6698600"/>
              <a:gd name="connsiteY213" fmla="*/ 2002971 h 6461760"/>
              <a:gd name="connsiteX214" fmla="*/ 4477915 w 6698600"/>
              <a:gd name="connsiteY214" fmla="*/ 1933303 h 6461760"/>
              <a:gd name="connsiteX215" fmla="*/ 4504040 w 6698600"/>
              <a:gd name="connsiteY215" fmla="*/ 1854926 h 6461760"/>
              <a:gd name="connsiteX216" fmla="*/ 4521458 w 6698600"/>
              <a:gd name="connsiteY216" fmla="*/ 1820091 h 6461760"/>
              <a:gd name="connsiteX217" fmla="*/ 4530166 w 6698600"/>
              <a:gd name="connsiteY217" fmla="*/ 1793966 h 6461760"/>
              <a:gd name="connsiteX218" fmla="*/ 4547583 w 6698600"/>
              <a:gd name="connsiteY218" fmla="*/ 1750423 h 6461760"/>
              <a:gd name="connsiteX219" fmla="*/ 4582418 w 6698600"/>
              <a:gd name="connsiteY219" fmla="*/ 1672046 h 6461760"/>
              <a:gd name="connsiteX220" fmla="*/ 4599835 w 6698600"/>
              <a:gd name="connsiteY220" fmla="*/ 1584960 h 6461760"/>
              <a:gd name="connsiteX221" fmla="*/ 4617252 w 6698600"/>
              <a:gd name="connsiteY221" fmla="*/ 1550126 h 6461760"/>
              <a:gd name="connsiteX222" fmla="*/ 4625960 w 6698600"/>
              <a:gd name="connsiteY222" fmla="*/ 1471749 h 6461760"/>
              <a:gd name="connsiteX223" fmla="*/ 4643378 w 6698600"/>
              <a:gd name="connsiteY223" fmla="*/ 1341120 h 6461760"/>
              <a:gd name="connsiteX224" fmla="*/ 4625960 w 6698600"/>
              <a:gd name="connsiteY224" fmla="*/ 801189 h 6461760"/>
              <a:gd name="connsiteX225" fmla="*/ 4608543 w 6698600"/>
              <a:gd name="connsiteY225" fmla="*/ 740229 h 6461760"/>
              <a:gd name="connsiteX226" fmla="*/ 4591126 w 6698600"/>
              <a:gd name="connsiteY226" fmla="*/ 670560 h 6461760"/>
              <a:gd name="connsiteX227" fmla="*/ 4547583 w 6698600"/>
              <a:gd name="connsiteY227" fmla="*/ 566057 h 6461760"/>
              <a:gd name="connsiteX228" fmla="*/ 4530166 w 6698600"/>
              <a:gd name="connsiteY228" fmla="*/ 513806 h 6461760"/>
              <a:gd name="connsiteX229" fmla="*/ 4416955 w 6698600"/>
              <a:gd name="connsiteY229" fmla="*/ 391886 h 6461760"/>
              <a:gd name="connsiteX230" fmla="*/ 4355995 w 6698600"/>
              <a:gd name="connsiteY230" fmla="*/ 330926 h 6461760"/>
              <a:gd name="connsiteX231" fmla="*/ 4321160 w 6698600"/>
              <a:gd name="connsiteY231" fmla="*/ 296091 h 6461760"/>
              <a:gd name="connsiteX232" fmla="*/ 4277618 w 6698600"/>
              <a:gd name="connsiteY232" fmla="*/ 261257 h 6461760"/>
              <a:gd name="connsiteX233" fmla="*/ 4242783 w 6698600"/>
              <a:gd name="connsiteY233" fmla="*/ 226423 h 6461760"/>
              <a:gd name="connsiteX234" fmla="*/ 4164406 w 6698600"/>
              <a:gd name="connsiteY234" fmla="*/ 182880 h 6461760"/>
              <a:gd name="connsiteX235" fmla="*/ 4112155 w 6698600"/>
              <a:gd name="connsiteY235" fmla="*/ 148046 h 6461760"/>
              <a:gd name="connsiteX236" fmla="*/ 4059903 w 6698600"/>
              <a:gd name="connsiteY236" fmla="*/ 130629 h 6461760"/>
              <a:gd name="connsiteX237" fmla="*/ 3859606 w 6698600"/>
              <a:gd name="connsiteY237" fmla="*/ 69669 h 6461760"/>
              <a:gd name="connsiteX238" fmla="*/ 3807355 w 6698600"/>
              <a:gd name="connsiteY238" fmla="*/ 60960 h 6461760"/>
              <a:gd name="connsiteX239" fmla="*/ 3685435 w 6698600"/>
              <a:gd name="connsiteY239" fmla="*/ 26126 h 6461760"/>
              <a:gd name="connsiteX240" fmla="*/ 3607058 w 6698600"/>
              <a:gd name="connsiteY240" fmla="*/ 17417 h 6461760"/>
              <a:gd name="connsiteX241" fmla="*/ 3519972 w 6698600"/>
              <a:gd name="connsiteY241" fmla="*/ 0 h 6461760"/>
              <a:gd name="connsiteX242" fmla="*/ 3310966 w 6698600"/>
              <a:gd name="connsiteY242" fmla="*/ 8709 h 6461760"/>
              <a:gd name="connsiteX243" fmla="*/ 3284840 w 6698600"/>
              <a:gd name="connsiteY243" fmla="*/ 17417 h 6461760"/>
              <a:gd name="connsiteX244" fmla="*/ 3250006 w 6698600"/>
              <a:gd name="connsiteY244" fmla="*/ 26126 h 6461760"/>
              <a:gd name="connsiteX245" fmla="*/ 3241298 w 6698600"/>
              <a:gd name="connsiteY245" fmla="*/ 52251 h 6461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Lst>
            <a:rect l="l" t="t" r="r" b="b"/>
            <a:pathLst>
              <a:path w="6698600" h="6461760">
                <a:moveTo>
                  <a:pt x="3241298" y="52251"/>
                </a:moveTo>
                <a:cubicBezTo>
                  <a:pt x="3157115" y="58057"/>
                  <a:pt x="3267017" y="54180"/>
                  <a:pt x="2744909" y="60960"/>
                </a:cubicBezTo>
                <a:cubicBezTo>
                  <a:pt x="2654741" y="62131"/>
                  <a:pt x="2564932" y="72571"/>
                  <a:pt x="2474943" y="78377"/>
                </a:cubicBezTo>
                <a:cubicBezTo>
                  <a:pt x="2445915" y="84183"/>
                  <a:pt x="2416381" y="87871"/>
                  <a:pt x="2387858" y="95794"/>
                </a:cubicBezTo>
                <a:cubicBezTo>
                  <a:pt x="2363961" y="102432"/>
                  <a:pt x="2342251" y="115905"/>
                  <a:pt x="2318189" y="121920"/>
                </a:cubicBezTo>
                <a:cubicBezTo>
                  <a:pt x="2295484" y="127596"/>
                  <a:pt x="2271743" y="127726"/>
                  <a:pt x="2248520" y="130629"/>
                </a:cubicBezTo>
                <a:cubicBezTo>
                  <a:pt x="2229665" y="138171"/>
                  <a:pt x="2188447" y="153261"/>
                  <a:pt x="2170143" y="165463"/>
                </a:cubicBezTo>
                <a:cubicBezTo>
                  <a:pt x="2115439" y="201932"/>
                  <a:pt x="2140766" y="191168"/>
                  <a:pt x="2100475" y="226423"/>
                </a:cubicBezTo>
                <a:cubicBezTo>
                  <a:pt x="2060356" y="261528"/>
                  <a:pt x="2027336" y="274285"/>
                  <a:pt x="2004680" y="330926"/>
                </a:cubicBezTo>
                <a:cubicBezTo>
                  <a:pt x="1998874" y="345440"/>
                  <a:pt x="1994254" y="360487"/>
                  <a:pt x="1987263" y="374469"/>
                </a:cubicBezTo>
                <a:cubicBezTo>
                  <a:pt x="1979694" y="389608"/>
                  <a:pt x="1969358" y="403215"/>
                  <a:pt x="1961138" y="418011"/>
                </a:cubicBezTo>
                <a:cubicBezTo>
                  <a:pt x="1954833" y="429360"/>
                  <a:pt x="1949526" y="441234"/>
                  <a:pt x="1943720" y="452846"/>
                </a:cubicBezTo>
                <a:cubicBezTo>
                  <a:pt x="1933387" y="504509"/>
                  <a:pt x="1914456" y="594297"/>
                  <a:pt x="1908886" y="644434"/>
                </a:cubicBezTo>
                <a:lnTo>
                  <a:pt x="1900178" y="722811"/>
                </a:lnTo>
                <a:cubicBezTo>
                  <a:pt x="1886022" y="1034231"/>
                  <a:pt x="1873772" y="1075541"/>
                  <a:pt x="1891469" y="1349829"/>
                </a:cubicBezTo>
                <a:cubicBezTo>
                  <a:pt x="1892060" y="1358989"/>
                  <a:pt x="1897275" y="1367246"/>
                  <a:pt x="1900178" y="1375954"/>
                </a:cubicBezTo>
                <a:cubicBezTo>
                  <a:pt x="1906603" y="1491617"/>
                  <a:pt x="1902827" y="1505059"/>
                  <a:pt x="1917595" y="1593669"/>
                </a:cubicBezTo>
                <a:cubicBezTo>
                  <a:pt x="1920028" y="1608269"/>
                  <a:pt x="1922713" y="1622852"/>
                  <a:pt x="1926303" y="1637211"/>
                </a:cubicBezTo>
                <a:cubicBezTo>
                  <a:pt x="1928529" y="1646117"/>
                  <a:pt x="1932109" y="1654628"/>
                  <a:pt x="1935012" y="1663337"/>
                </a:cubicBezTo>
                <a:cubicBezTo>
                  <a:pt x="1939936" y="1692883"/>
                  <a:pt x="1955000" y="1800393"/>
                  <a:pt x="1969846" y="1837509"/>
                </a:cubicBezTo>
                <a:cubicBezTo>
                  <a:pt x="2001048" y="1915512"/>
                  <a:pt x="1976350" y="1846105"/>
                  <a:pt x="1995972" y="1924594"/>
                </a:cubicBezTo>
                <a:cubicBezTo>
                  <a:pt x="1998198" y="1933500"/>
                  <a:pt x="2002689" y="1941759"/>
                  <a:pt x="2004680" y="1950720"/>
                </a:cubicBezTo>
                <a:cubicBezTo>
                  <a:pt x="2011856" y="1983012"/>
                  <a:pt x="2018331" y="2042502"/>
                  <a:pt x="2022098" y="2072640"/>
                </a:cubicBezTo>
                <a:cubicBezTo>
                  <a:pt x="2025001" y="2127794"/>
                  <a:pt x="2026219" y="2183063"/>
                  <a:pt x="2030806" y="2238103"/>
                </a:cubicBezTo>
                <a:cubicBezTo>
                  <a:pt x="2032035" y="2252854"/>
                  <a:pt x="2038042" y="2266918"/>
                  <a:pt x="2039515" y="2281646"/>
                </a:cubicBezTo>
                <a:cubicBezTo>
                  <a:pt x="2046681" y="2353308"/>
                  <a:pt x="2049988" y="2474235"/>
                  <a:pt x="2065640" y="2560320"/>
                </a:cubicBezTo>
                <a:cubicBezTo>
                  <a:pt x="2067781" y="2572096"/>
                  <a:pt x="2071446" y="2583543"/>
                  <a:pt x="2074349" y="2595154"/>
                </a:cubicBezTo>
                <a:cubicBezTo>
                  <a:pt x="2077252" y="2621280"/>
                  <a:pt x="2080678" y="2647352"/>
                  <a:pt x="2083058" y="2673531"/>
                </a:cubicBezTo>
                <a:cubicBezTo>
                  <a:pt x="2086485" y="2711224"/>
                  <a:pt x="2087804" y="2749102"/>
                  <a:pt x="2091766" y="2786743"/>
                </a:cubicBezTo>
                <a:cubicBezTo>
                  <a:pt x="2093614" y="2804303"/>
                  <a:pt x="2097572" y="2821577"/>
                  <a:pt x="2100475" y="2838994"/>
                </a:cubicBezTo>
                <a:cubicBezTo>
                  <a:pt x="2097588" y="2937134"/>
                  <a:pt x="2106864" y="3076244"/>
                  <a:pt x="2083058" y="3187337"/>
                </a:cubicBezTo>
                <a:cubicBezTo>
                  <a:pt x="2078042" y="3210743"/>
                  <a:pt x="2073210" y="3234297"/>
                  <a:pt x="2065640" y="3257006"/>
                </a:cubicBezTo>
                <a:cubicBezTo>
                  <a:pt x="2059834" y="3274423"/>
                  <a:pt x="2059494" y="3294765"/>
                  <a:pt x="2048223" y="3309257"/>
                </a:cubicBezTo>
                <a:lnTo>
                  <a:pt x="1987263" y="3387634"/>
                </a:lnTo>
                <a:cubicBezTo>
                  <a:pt x="1975779" y="3402250"/>
                  <a:pt x="1965572" y="3418034"/>
                  <a:pt x="1952429" y="3431177"/>
                </a:cubicBezTo>
                <a:cubicBezTo>
                  <a:pt x="1943720" y="3439886"/>
                  <a:pt x="1934187" y="3447842"/>
                  <a:pt x="1926303" y="3457303"/>
                </a:cubicBezTo>
                <a:cubicBezTo>
                  <a:pt x="1919603" y="3465344"/>
                  <a:pt x="1916763" y="3476537"/>
                  <a:pt x="1908886" y="3483429"/>
                </a:cubicBezTo>
                <a:cubicBezTo>
                  <a:pt x="1893133" y="3497213"/>
                  <a:pt x="1874052" y="3506652"/>
                  <a:pt x="1856635" y="3518263"/>
                </a:cubicBezTo>
                <a:cubicBezTo>
                  <a:pt x="1847926" y="3524069"/>
                  <a:pt x="1837910" y="3528279"/>
                  <a:pt x="1830509" y="3535680"/>
                </a:cubicBezTo>
                <a:lnTo>
                  <a:pt x="1778258" y="3587931"/>
                </a:lnTo>
                <a:cubicBezTo>
                  <a:pt x="1772452" y="3593737"/>
                  <a:pt x="1767409" y="3600423"/>
                  <a:pt x="1760840" y="3605349"/>
                </a:cubicBezTo>
                <a:cubicBezTo>
                  <a:pt x="1697101" y="3653152"/>
                  <a:pt x="1756369" y="3610569"/>
                  <a:pt x="1682463" y="3657600"/>
                </a:cubicBezTo>
                <a:cubicBezTo>
                  <a:pt x="1616585" y="3699522"/>
                  <a:pt x="1652697" y="3684939"/>
                  <a:pt x="1604086" y="3701143"/>
                </a:cubicBezTo>
                <a:cubicBezTo>
                  <a:pt x="1589572" y="3712754"/>
                  <a:pt x="1576305" y="3726126"/>
                  <a:pt x="1560543" y="3735977"/>
                </a:cubicBezTo>
                <a:cubicBezTo>
                  <a:pt x="1552759" y="3740842"/>
                  <a:pt x="1542628" y="3740581"/>
                  <a:pt x="1534418" y="3744686"/>
                </a:cubicBezTo>
                <a:cubicBezTo>
                  <a:pt x="1519279" y="3752256"/>
                  <a:pt x="1505778" y="3762786"/>
                  <a:pt x="1490875" y="3770811"/>
                </a:cubicBezTo>
                <a:cubicBezTo>
                  <a:pt x="1468014" y="3783121"/>
                  <a:pt x="1444780" y="3794765"/>
                  <a:pt x="1421206" y="3805646"/>
                </a:cubicBezTo>
                <a:cubicBezTo>
                  <a:pt x="1372679" y="3828043"/>
                  <a:pt x="1385774" y="3815940"/>
                  <a:pt x="1342829" y="3840480"/>
                </a:cubicBezTo>
                <a:cubicBezTo>
                  <a:pt x="1333742" y="3845673"/>
                  <a:pt x="1325220" y="3851813"/>
                  <a:pt x="1316703" y="3857897"/>
                </a:cubicBezTo>
                <a:cubicBezTo>
                  <a:pt x="1304892" y="3866333"/>
                  <a:pt x="1294406" y="3876710"/>
                  <a:pt x="1281869" y="3884023"/>
                </a:cubicBezTo>
                <a:cubicBezTo>
                  <a:pt x="1259442" y="3897106"/>
                  <a:pt x="1233803" y="3904455"/>
                  <a:pt x="1212200" y="3918857"/>
                </a:cubicBezTo>
                <a:lnTo>
                  <a:pt x="1133823" y="3971109"/>
                </a:lnTo>
                <a:cubicBezTo>
                  <a:pt x="1107585" y="3988602"/>
                  <a:pt x="1103801" y="3992684"/>
                  <a:pt x="1072863" y="4005943"/>
                </a:cubicBezTo>
                <a:cubicBezTo>
                  <a:pt x="1064426" y="4009559"/>
                  <a:pt x="1055446" y="4011748"/>
                  <a:pt x="1046738" y="4014651"/>
                </a:cubicBezTo>
                <a:cubicBezTo>
                  <a:pt x="1010961" y="4050428"/>
                  <a:pt x="1036664" y="4028397"/>
                  <a:pt x="959652" y="4066903"/>
                </a:cubicBezTo>
                <a:cubicBezTo>
                  <a:pt x="948041" y="4072709"/>
                  <a:pt x="933998" y="4075140"/>
                  <a:pt x="924818" y="4084320"/>
                </a:cubicBezTo>
                <a:cubicBezTo>
                  <a:pt x="878849" y="4130289"/>
                  <a:pt x="920075" y="4093287"/>
                  <a:pt x="855149" y="4136571"/>
                </a:cubicBezTo>
                <a:cubicBezTo>
                  <a:pt x="825666" y="4156226"/>
                  <a:pt x="799038" y="4180323"/>
                  <a:pt x="768063" y="4197531"/>
                </a:cubicBezTo>
                <a:cubicBezTo>
                  <a:pt x="677640" y="4247766"/>
                  <a:pt x="650272" y="4258686"/>
                  <a:pt x="559058" y="4336869"/>
                </a:cubicBezTo>
                <a:cubicBezTo>
                  <a:pt x="498381" y="4388877"/>
                  <a:pt x="393927" y="4475705"/>
                  <a:pt x="358760" y="4528457"/>
                </a:cubicBezTo>
                <a:cubicBezTo>
                  <a:pt x="352954" y="4537166"/>
                  <a:pt x="347623" y="4546210"/>
                  <a:pt x="341343" y="4554583"/>
                </a:cubicBezTo>
                <a:cubicBezTo>
                  <a:pt x="330191" y="4569453"/>
                  <a:pt x="316488" y="4582445"/>
                  <a:pt x="306509" y="4598126"/>
                </a:cubicBezTo>
                <a:cubicBezTo>
                  <a:pt x="296054" y="4614554"/>
                  <a:pt x="290402" y="4633679"/>
                  <a:pt x="280383" y="4650377"/>
                </a:cubicBezTo>
                <a:cubicBezTo>
                  <a:pt x="272916" y="4662823"/>
                  <a:pt x="262520" y="4673278"/>
                  <a:pt x="254258" y="4685211"/>
                </a:cubicBezTo>
                <a:cubicBezTo>
                  <a:pt x="236385" y="4711028"/>
                  <a:pt x="219423" y="4737463"/>
                  <a:pt x="202006" y="4763589"/>
                </a:cubicBezTo>
                <a:cubicBezTo>
                  <a:pt x="196200" y="4772297"/>
                  <a:pt x="187899" y="4779785"/>
                  <a:pt x="184589" y="4789714"/>
                </a:cubicBezTo>
                <a:cubicBezTo>
                  <a:pt x="168668" y="4837474"/>
                  <a:pt x="184030" y="4797686"/>
                  <a:pt x="149755" y="4859383"/>
                </a:cubicBezTo>
                <a:cubicBezTo>
                  <a:pt x="112932" y="4925665"/>
                  <a:pt x="151411" y="4865608"/>
                  <a:pt x="114920" y="4920343"/>
                </a:cubicBezTo>
                <a:cubicBezTo>
                  <a:pt x="90470" y="5018148"/>
                  <a:pt x="125224" y="4889830"/>
                  <a:pt x="88795" y="4990011"/>
                </a:cubicBezTo>
                <a:cubicBezTo>
                  <a:pt x="81573" y="5009872"/>
                  <a:pt x="78061" y="5030922"/>
                  <a:pt x="71378" y="5050971"/>
                </a:cubicBezTo>
                <a:cubicBezTo>
                  <a:pt x="66434" y="5065801"/>
                  <a:pt x="58557" y="5079573"/>
                  <a:pt x="53960" y="5094514"/>
                </a:cubicBezTo>
                <a:cubicBezTo>
                  <a:pt x="46920" y="5117393"/>
                  <a:pt x="44113" y="5141474"/>
                  <a:pt x="36543" y="5164183"/>
                </a:cubicBezTo>
                <a:lnTo>
                  <a:pt x="10418" y="5242560"/>
                </a:lnTo>
                <a:cubicBezTo>
                  <a:pt x="-6241" y="5392487"/>
                  <a:pt x="-6520" y="5336635"/>
                  <a:pt x="36543" y="5573486"/>
                </a:cubicBezTo>
                <a:cubicBezTo>
                  <a:pt x="38865" y="5586258"/>
                  <a:pt x="47281" y="5597188"/>
                  <a:pt x="53960" y="5608320"/>
                </a:cubicBezTo>
                <a:cubicBezTo>
                  <a:pt x="104921" y="5693253"/>
                  <a:pt x="68525" y="5632569"/>
                  <a:pt x="114920" y="5686697"/>
                </a:cubicBezTo>
                <a:cubicBezTo>
                  <a:pt x="124366" y="5697717"/>
                  <a:pt x="132723" y="5709640"/>
                  <a:pt x="141046" y="5721531"/>
                </a:cubicBezTo>
                <a:cubicBezTo>
                  <a:pt x="153050" y="5738680"/>
                  <a:pt x="161078" y="5758981"/>
                  <a:pt x="175880" y="5773783"/>
                </a:cubicBezTo>
                <a:cubicBezTo>
                  <a:pt x="202006" y="5799909"/>
                  <a:pt x="223087" y="5832324"/>
                  <a:pt x="254258" y="5852160"/>
                </a:cubicBezTo>
                <a:cubicBezTo>
                  <a:pt x="286189" y="5872480"/>
                  <a:pt x="314146" y="5901151"/>
                  <a:pt x="350052" y="5913120"/>
                </a:cubicBezTo>
                <a:cubicBezTo>
                  <a:pt x="403715" y="5931009"/>
                  <a:pt x="346441" y="5910548"/>
                  <a:pt x="411012" y="5939246"/>
                </a:cubicBezTo>
                <a:cubicBezTo>
                  <a:pt x="425297" y="5945595"/>
                  <a:pt x="440270" y="5950314"/>
                  <a:pt x="454555" y="5956663"/>
                </a:cubicBezTo>
                <a:cubicBezTo>
                  <a:pt x="466418" y="5961935"/>
                  <a:pt x="477526" y="5968808"/>
                  <a:pt x="489389" y="5974080"/>
                </a:cubicBezTo>
                <a:cubicBezTo>
                  <a:pt x="503674" y="5980429"/>
                  <a:pt x="518295" y="5986008"/>
                  <a:pt x="532932" y="5991497"/>
                </a:cubicBezTo>
                <a:cubicBezTo>
                  <a:pt x="541527" y="5994720"/>
                  <a:pt x="550620" y="5996590"/>
                  <a:pt x="559058" y="6000206"/>
                </a:cubicBezTo>
                <a:cubicBezTo>
                  <a:pt x="570990" y="6005320"/>
                  <a:pt x="582621" y="6011182"/>
                  <a:pt x="593892" y="6017623"/>
                </a:cubicBezTo>
                <a:cubicBezTo>
                  <a:pt x="626049" y="6035998"/>
                  <a:pt x="616574" y="6038103"/>
                  <a:pt x="654852" y="6052457"/>
                </a:cubicBezTo>
                <a:cubicBezTo>
                  <a:pt x="677161" y="6060823"/>
                  <a:pt x="694768" y="6059352"/>
                  <a:pt x="715812" y="6069874"/>
                </a:cubicBezTo>
                <a:cubicBezTo>
                  <a:pt x="730952" y="6077444"/>
                  <a:pt x="743887" y="6089125"/>
                  <a:pt x="759355" y="6096000"/>
                </a:cubicBezTo>
                <a:cubicBezTo>
                  <a:pt x="770292" y="6100861"/>
                  <a:pt x="782982" y="6100506"/>
                  <a:pt x="794189" y="6104709"/>
                </a:cubicBezTo>
                <a:cubicBezTo>
                  <a:pt x="876021" y="6135397"/>
                  <a:pt x="770889" y="6113822"/>
                  <a:pt x="889983" y="6130834"/>
                </a:cubicBezTo>
                <a:cubicBezTo>
                  <a:pt x="1024998" y="6184839"/>
                  <a:pt x="812324" y="6102045"/>
                  <a:pt x="1003195" y="6165669"/>
                </a:cubicBezTo>
                <a:cubicBezTo>
                  <a:pt x="1097090" y="6196967"/>
                  <a:pt x="1017889" y="6172051"/>
                  <a:pt x="1090280" y="6191794"/>
                </a:cubicBezTo>
                <a:cubicBezTo>
                  <a:pt x="1110668" y="6197354"/>
                  <a:pt x="1130551" y="6204901"/>
                  <a:pt x="1151240" y="6209211"/>
                </a:cubicBezTo>
                <a:cubicBezTo>
                  <a:pt x="1200298" y="6219431"/>
                  <a:pt x="1250148" y="6225509"/>
                  <a:pt x="1299286" y="6235337"/>
                </a:cubicBezTo>
                <a:cubicBezTo>
                  <a:pt x="1406844" y="6256850"/>
                  <a:pt x="1272518" y="6230470"/>
                  <a:pt x="1395080" y="6252754"/>
                </a:cubicBezTo>
                <a:cubicBezTo>
                  <a:pt x="1409643" y="6255402"/>
                  <a:pt x="1424174" y="6258252"/>
                  <a:pt x="1438623" y="6261463"/>
                </a:cubicBezTo>
                <a:cubicBezTo>
                  <a:pt x="1450307" y="6264059"/>
                  <a:pt x="1461628" y="6268351"/>
                  <a:pt x="1473458" y="6270171"/>
                </a:cubicBezTo>
                <a:cubicBezTo>
                  <a:pt x="1499439" y="6274168"/>
                  <a:pt x="1525709" y="6275977"/>
                  <a:pt x="1551835" y="6278880"/>
                </a:cubicBezTo>
                <a:cubicBezTo>
                  <a:pt x="1566349" y="6284686"/>
                  <a:pt x="1580405" y="6291805"/>
                  <a:pt x="1595378" y="6296297"/>
                </a:cubicBezTo>
                <a:cubicBezTo>
                  <a:pt x="1609555" y="6300550"/>
                  <a:pt x="1624471" y="6301795"/>
                  <a:pt x="1638920" y="6305006"/>
                </a:cubicBezTo>
                <a:cubicBezTo>
                  <a:pt x="1650604" y="6307602"/>
                  <a:pt x="1661979" y="6311573"/>
                  <a:pt x="1673755" y="6313714"/>
                </a:cubicBezTo>
                <a:cubicBezTo>
                  <a:pt x="1693950" y="6317386"/>
                  <a:pt x="1714520" y="6318751"/>
                  <a:pt x="1734715" y="6322423"/>
                </a:cubicBezTo>
                <a:cubicBezTo>
                  <a:pt x="1746491" y="6324564"/>
                  <a:pt x="1757743" y="6329163"/>
                  <a:pt x="1769549" y="6331131"/>
                </a:cubicBezTo>
                <a:cubicBezTo>
                  <a:pt x="1792634" y="6334979"/>
                  <a:pt x="1815995" y="6336937"/>
                  <a:pt x="1839218" y="6339840"/>
                </a:cubicBezTo>
                <a:cubicBezTo>
                  <a:pt x="1876713" y="6349214"/>
                  <a:pt x="1883591" y="6351918"/>
                  <a:pt x="1926303" y="6357257"/>
                </a:cubicBezTo>
                <a:cubicBezTo>
                  <a:pt x="2041277" y="6371629"/>
                  <a:pt x="1978367" y="6358806"/>
                  <a:pt x="2065640" y="6374674"/>
                </a:cubicBezTo>
                <a:cubicBezTo>
                  <a:pt x="2080203" y="6377322"/>
                  <a:pt x="2094583" y="6380950"/>
                  <a:pt x="2109183" y="6383383"/>
                </a:cubicBezTo>
                <a:cubicBezTo>
                  <a:pt x="2129430" y="6386757"/>
                  <a:pt x="2149896" y="6388717"/>
                  <a:pt x="2170143" y="6392091"/>
                </a:cubicBezTo>
                <a:cubicBezTo>
                  <a:pt x="2184743" y="6394524"/>
                  <a:pt x="2199070" y="6398461"/>
                  <a:pt x="2213686" y="6400800"/>
                </a:cubicBezTo>
                <a:cubicBezTo>
                  <a:pt x="2239390" y="6404913"/>
                  <a:pt x="2407627" y="6432046"/>
                  <a:pt x="2466235" y="6435634"/>
                </a:cubicBezTo>
                <a:cubicBezTo>
                  <a:pt x="2664521" y="6447774"/>
                  <a:pt x="2837471" y="6453967"/>
                  <a:pt x="3032292" y="6461760"/>
                </a:cubicBezTo>
                <a:lnTo>
                  <a:pt x="3467720" y="6453051"/>
                </a:lnTo>
                <a:cubicBezTo>
                  <a:pt x="3482512" y="6452513"/>
                  <a:pt x="3496610" y="6446436"/>
                  <a:pt x="3511263" y="6444343"/>
                </a:cubicBezTo>
                <a:cubicBezTo>
                  <a:pt x="3537285" y="6440626"/>
                  <a:pt x="3563484" y="6438250"/>
                  <a:pt x="3589640" y="6435634"/>
                </a:cubicBezTo>
                <a:cubicBezTo>
                  <a:pt x="3702624" y="6424336"/>
                  <a:pt x="3702827" y="6425903"/>
                  <a:pt x="3833480" y="6418217"/>
                </a:cubicBezTo>
                <a:cubicBezTo>
                  <a:pt x="3909718" y="6399159"/>
                  <a:pt x="3841568" y="6414130"/>
                  <a:pt x="3981526" y="6400800"/>
                </a:cubicBezTo>
                <a:cubicBezTo>
                  <a:pt x="4004824" y="6398581"/>
                  <a:pt x="4028063" y="6395650"/>
                  <a:pt x="4051195" y="6392091"/>
                </a:cubicBezTo>
                <a:cubicBezTo>
                  <a:pt x="4065825" y="6389840"/>
                  <a:pt x="4080038" y="6385112"/>
                  <a:pt x="4094738" y="6383383"/>
                </a:cubicBezTo>
                <a:cubicBezTo>
                  <a:pt x="4132140" y="6378983"/>
                  <a:pt x="4289914" y="6368198"/>
                  <a:pt x="4321160" y="6365966"/>
                </a:cubicBezTo>
                <a:lnTo>
                  <a:pt x="4382120" y="6357257"/>
                </a:lnTo>
                <a:cubicBezTo>
                  <a:pt x="4399572" y="6354572"/>
                  <a:pt x="4416771" y="6349957"/>
                  <a:pt x="4434372" y="6348549"/>
                </a:cubicBezTo>
                <a:cubicBezTo>
                  <a:pt x="4489427" y="6344145"/>
                  <a:pt x="4544719" y="6343396"/>
                  <a:pt x="4599835" y="6339840"/>
                </a:cubicBezTo>
                <a:cubicBezTo>
                  <a:pt x="4634718" y="6337589"/>
                  <a:pt x="4669504" y="6334034"/>
                  <a:pt x="4704338" y="6331131"/>
                </a:cubicBezTo>
                <a:cubicBezTo>
                  <a:pt x="4881512" y="6293831"/>
                  <a:pt x="4815120" y="6309966"/>
                  <a:pt x="4904635" y="6287589"/>
                </a:cubicBezTo>
                <a:cubicBezTo>
                  <a:pt x="5000959" y="6239424"/>
                  <a:pt x="4846899" y="6312639"/>
                  <a:pt x="5026555" y="6252754"/>
                </a:cubicBezTo>
                <a:cubicBezTo>
                  <a:pt x="5106482" y="6226112"/>
                  <a:pt x="5060538" y="6237164"/>
                  <a:pt x="5165892" y="6226629"/>
                </a:cubicBezTo>
                <a:cubicBezTo>
                  <a:pt x="5177503" y="6223726"/>
                  <a:pt x="5189042" y="6220517"/>
                  <a:pt x="5200726" y="6217920"/>
                </a:cubicBezTo>
                <a:cubicBezTo>
                  <a:pt x="5242175" y="6208709"/>
                  <a:pt x="5271257" y="6206021"/>
                  <a:pt x="5313938" y="6191794"/>
                </a:cubicBezTo>
                <a:cubicBezTo>
                  <a:pt x="5340064" y="6183086"/>
                  <a:pt x="5365599" y="6172349"/>
                  <a:pt x="5392315" y="6165669"/>
                </a:cubicBezTo>
                <a:cubicBezTo>
                  <a:pt x="5477231" y="6144439"/>
                  <a:pt x="5371235" y="6170352"/>
                  <a:pt x="5470692" y="6148251"/>
                </a:cubicBezTo>
                <a:cubicBezTo>
                  <a:pt x="5548630" y="6130932"/>
                  <a:pt x="5455401" y="6147898"/>
                  <a:pt x="5557778" y="6130834"/>
                </a:cubicBezTo>
                <a:cubicBezTo>
                  <a:pt x="5650597" y="6093706"/>
                  <a:pt x="5552345" y="6129941"/>
                  <a:pt x="5644863" y="6104709"/>
                </a:cubicBezTo>
                <a:cubicBezTo>
                  <a:pt x="5662576" y="6099878"/>
                  <a:pt x="5679402" y="6092122"/>
                  <a:pt x="5697115" y="6087291"/>
                </a:cubicBezTo>
                <a:cubicBezTo>
                  <a:pt x="5711395" y="6083396"/>
                  <a:pt x="5726298" y="6082173"/>
                  <a:pt x="5740658" y="6078583"/>
                </a:cubicBezTo>
                <a:cubicBezTo>
                  <a:pt x="5761160" y="6073458"/>
                  <a:pt x="5781181" y="6066544"/>
                  <a:pt x="5801618" y="6061166"/>
                </a:cubicBezTo>
                <a:cubicBezTo>
                  <a:pt x="5836342" y="6052028"/>
                  <a:pt x="5871524" y="6044650"/>
                  <a:pt x="5906120" y="6035040"/>
                </a:cubicBezTo>
                <a:cubicBezTo>
                  <a:pt x="5923810" y="6030126"/>
                  <a:pt x="5941118" y="6023897"/>
                  <a:pt x="5958372" y="6017623"/>
                </a:cubicBezTo>
                <a:cubicBezTo>
                  <a:pt x="5973063" y="6012281"/>
                  <a:pt x="5986942" y="6004698"/>
                  <a:pt x="6001915" y="6000206"/>
                </a:cubicBezTo>
                <a:cubicBezTo>
                  <a:pt x="6016093" y="5995953"/>
                  <a:pt x="6031178" y="5995392"/>
                  <a:pt x="6045458" y="5991497"/>
                </a:cubicBezTo>
                <a:cubicBezTo>
                  <a:pt x="6079592" y="5982188"/>
                  <a:pt x="6102807" y="5973655"/>
                  <a:pt x="6132543" y="5956663"/>
                </a:cubicBezTo>
                <a:cubicBezTo>
                  <a:pt x="6141630" y="5951470"/>
                  <a:pt x="6150152" y="5945330"/>
                  <a:pt x="6158669" y="5939246"/>
                </a:cubicBezTo>
                <a:cubicBezTo>
                  <a:pt x="6170480" y="5930810"/>
                  <a:pt x="6182763" y="5922883"/>
                  <a:pt x="6193503" y="5913120"/>
                </a:cubicBezTo>
                <a:lnTo>
                  <a:pt x="6298006" y="5808617"/>
                </a:lnTo>
                <a:cubicBezTo>
                  <a:pt x="6312520" y="5794103"/>
                  <a:pt x="6330163" y="5782153"/>
                  <a:pt x="6341549" y="5765074"/>
                </a:cubicBezTo>
                <a:cubicBezTo>
                  <a:pt x="6347355" y="5756366"/>
                  <a:pt x="6352266" y="5746989"/>
                  <a:pt x="6358966" y="5738949"/>
                </a:cubicBezTo>
                <a:cubicBezTo>
                  <a:pt x="6366851" y="5729488"/>
                  <a:pt x="6377934" y="5722845"/>
                  <a:pt x="6385092" y="5712823"/>
                </a:cubicBezTo>
                <a:cubicBezTo>
                  <a:pt x="6407091" y="5682024"/>
                  <a:pt x="6446052" y="5617029"/>
                  <a:pt x="6446052" y="5617029"/>
                </a:cubicBezTo>
                <a:cubicBezTo>
                  <a:pt x="6460230" y="5574492"/>
                  <a:pt x="6455128" y="5584106"/>
                  <a:pt x="6489595" y="5529943"/>
                </a:cubicBezTo>
                <a:cubicBezTo>
                  <a:pt x="6497387" y="5517698"/>
                  <a:pt x="6508028" y="5507417"/>
                  <a:pt x="6515720" y="5495109"/>
                </a:cubicBezTo>
                <a:cubicBezTo>
                  <a:pt x="6570853" y="5406895"/>
                  <a:pt x="6482931" y="5523034"/>
                  <a:pt x="6567972" y="5416731"/>
                </a:cubicBezTo>
                <a:cubicBezTo>
                  <a:pt x="6574581" y="5393599"/>
                  <a:pt x="6592477" y="5327621"/>
                  <a:pt x="6602806" y="5303520"/>
                </a:cubicBezTo>
                <a:cubicBezTo>
                  <a:pt x="6613034" y="5279655"/>
                  <a:pt x="6627997" y="5257958"/>
                  <a:pt x="6637640" y="5233851"/>
                </a:cubicBezTo>
                <a:cubicBezTo>
                  <a:pt x="6646647" y="5211335"/>
                  <a:pt x="6668002" y="5160424"/>
                  <a:pt x="6672475" y="5138057"/>
                </a:cubicBezTo>
                <a:lnTo>
                  <a:pt x="6681183" y="5094514"/>
                </a:lnTo>
                <a:cubicBezTo>
                  <a:pt x="6684086" y="5056777"/>
                  <a:pt x="6685930" y="5018944"/>
                  <a:pt x="6689892" y="4981303"/>
                </a:cubicBezTo>
                <a:cubicBezTo>
                  <a:pt x="6691740" y="4963742"/>
                  <a:pt x="6698600" y="4946709"/>
                  <a:pt x="6698600" y="4929051"/>
                </a:cubicBezTo>
                <a:cubicBezTo>
                  <a:pt x="6698600" y="4875003"/>
                  <a:pt x="6685666" y="4798933"/>
                  <a:pt x="6672475" y="4746171"/>
                </a:cubicBezTo>
                <a:lnTo>
                  <a:pt x="6655058" y="4676503"/>
                </a:lnTo>
                <a:cubicBezTo>
                  <a:pt x="6652155" y="4664892"/>
                  <a:pt x="6651701" y="4652374"/>
                  <a:pt x="6646349" y="4641669"/>
                </a:cubicBezTo>
                <a:cubicBezTo>
                  <a:pt x="6640543" y="4630057"/>
                  <a:pt x="6633592" y="4618951"/>
                  <a:pt x="6628932" y="4606834"/>
                </a:cubicBezTo>
                <a:cubicBezTo>
                  <a:pt x="6619046" y="4581131"/>
                  <a:pt x="6611515" y="4554583"/>
                  <a:pt x="6602806" y="4528457"/>
                </a:cubicBezTo>
                <a:cubicBezTo>
                  <a:pt x="6597000" y="4511040"/>
                  <a:pt x="6595573" y="4491482"/>
                  <a:pt x="6585389" y="4476206"/>
                </a:cubicBezTo>
                <a:cubicBezTo>
                  <a:pt x="6565124" y="4445807"/>
                  <a:pt x="6552767" y="4419869"/>
                  <a:pt x="6524429" y="4397829"/>
                </a:cubicBezTo>
                <a:cubicBezTo>
                  <a:pt x="6459685" y="4347472"/>
                  <a:pt x="6493935" y="4373149"/>
                  <a:pt x="6437343" y="4354286"/>
                </a:cubicBezTo>
                <a:cubicBezTo>
                  <a:pt x="6423796" y="4349771"/>
                  <a:pt x="6386011" y="4332235"/>
                  <a:pt x="6367675" y="4328160"/>
                </a:cubicBezTo>
                <a:cubicBezTo>
                  <a:pt x="6350438" y="4324329"/>
                  <a:pt x="6332796" y="4322610"/>
                  <a:pt x="6315423" y="4319451"/>
                </a:cubicBezTo>
                <a:cubicBezTo>
                  <a:pt x="6300860" y="4316803"/>
                  <a:pt x="6286394" y="4313646"/>
                  <a:pt x="6271880" y="4310743"/>
                </a:cubicBezTo>
                <a:cubicBezTo>
                  <a:pt x="6260269" y="4304937"/>
                  <a:pt x="6249640" y="4296475"/>
                  <a:pt x="6237046" y="4293326"/>
                </a:cubicBezTo>
                <a:cubicBezTo>
                  <a:pt x="6152788" y="4272261"/>
                  <a:pt x="5961006" y="4291661"/>
                  <a:pt x="5923538" y="4293326"/>
                </a:cubicBezTo>
                <a:cubicBezTo>
                  <a:pt x="5874153" y="4295521"/>
                  <a:pt x="5824841" y="4299131"/>
                  <a:pt x="5775492" y="4302034"/>
                </a:cubicBezTo>
                <a:lnTo>
                  <a:pt x="5331355" y="4293326"/>
                </a:lnTo>
                <a:cubicBezTo>
                  <a:pt x="5273248" y="4291689"/>
                  <a:pt x="5215302" y="4285757"/>
                  <a:pt x="5157183" y="4284617"/>
                </a:cubicBezTo>
                <a:lnTo>
                  <a:pt x="4443080" y="4275909"/>
                </a:lnTo>
                <a:cubicBezTo>
                  <a:pt x="4419857" y="4273006"/>
                  <a:pt x="4396438" y="4271387"/>
                  <a:pt x="4373412" y="4267200"/>
                </a:cubicBezTo>
                <a:cubicBezTo>
                  <a:pt x="4364380" y="4265558"/>
                  <a:pt x="4356395" y="4259630"/>
                  <a:pt x="4347286" y="4258491"/>
                </a:cubicBezTo>
                <a:cubicBezTo>
                  <a:pt x="4309730" y="4253797"/>
                  <a:pt x="4271736" y="4253549"/>
                  <a:pt x="4234075" y="4249783"/>
                </a:cubicBezTo>
                <a:cubicBezTo>
                  <a:pt x="4206079" y="4246983"/>
                  <a:pt x="4149968" y="4237217"/>
                  <a:pt x="4120863" y="4232366"/>
                </a:cubicBezTo>
                <a:cubicBezTo>
                  <a:pt x="4112155" y="4229463"/>
                  <a:pt x="4103739" y="4225457"/>
                  <a:pt x="4094738" y="4223657"/>
                </a:cubicBezTo>
                <a:cubicBezTo>
                  <a:pt x="4074610" y="4219631"/>
                  <a:pt x="4053251" y="4221440"/>
                  <a:pt x="4033778" y="4214949"/>
                </a:cubicBezTo>
                <a:cubicBezTo>
                  <a:pt x="4025988" y="4212352"/>
                  <a:pt x="4021616" y="4203839"/>
                  <a:pt x="4016360" y="4197531"/>
                </a:cubicBezTo>
                <a:cubicBezTo>
                  <a:pt x="4007068" y="4186381"/>
                  <a:pt x="3998943" y="4174308"/>
                  <a:pt x="3990235" y="4162697"/>
                </a:cubicBezTo>
                <a:cubicBezTo>
                  <a:pt x="3980659" y="4133971"/>
                  <a:pt x="3977993" y="4124269"/>
                  <a:pt x="3964109" y="4093029"/>
                </a:cubicBezTo>
                <a:cubicBezTo>
                  <a:pt x="3958836" y="4081166"/>
                  <a:pt x="3950797" y="4070510"/>
                  <a:pt x="3946692" y="4058194"/>
                </a:cubicBezTo>
                <a:cubicBezTo>
                  <a:pt x="3930426" y="4009395"/>
                  <a:pt x="3915219" y="3960151"/>
                  <a:pt x="3903149" y="3910149"/>
                </a:cubicBezTo>
                <a:cubicBezTo>
                  <a:pt x="3894863" y="3875820"/>
                  <a:pt x="3892240" y="3840356"/>
                  <a:pt x="3885732" y="3805646"/>
                </a:cubicBezTo>
                <a:cubicBezTo>
                  <a:pt x="3883526" y="3793882"/>
                  <a:pt x="3879926" y="3782423"/>
                  <a:pt x="3877023" y="3770811"/>
                </a:cubicBezTo>
                <a:cubicBezTo>
                  <a:pt x="3874120" y="3741783"/>
                  <a:pt x="3871933" y="3712674"/>
                  <a:pt x="3868315" y="3683726"/>
                </a:cubicBezTo>
                <a:cubicBezTo>
                  <a:pt x="3866125" y="3666205"/>
                  <a:pt x="3861940" y="3648977"/>
                  <a:pt x="3859606" y="3631474"/>
                </a:cubicBezTo>
                <a:cubicBezTo>
                  <a:pt x="3856132" y="3605418"/>
                  <a:pt x="3853801" y="3579223"/>
                  <a:pt x="3850898" y="3553097"/>
                </a:cubicBezTo>
                <a:cubicBezTo>
                  <a:pt x="3853801" y="3518263"/>
                  <a:pt x="3851600" y="3482620"/>
                  <a:pt x="3859606" y="3448594"/>
                </a:cubicBezTo>
                <a:cubicBezTo>
                  <a:pt x="3862891" y="3434631"/>
                  <a:pt x="3893795" y="3395295"/>
                  <a:pt x="3903149" y="3378926"/>
                </a:cubicBezTo>
                <a:cubicBezTo>
                  <a:pt x="3921474" y="3346857"/>
                  <a:pt x="3926995" y="3320243"/>
                  <a:pt x="3955400" y="3291840"/>
                </a:cubicBezTo>
                <a:cubicBezTo>
                  <a:pt x="3994785" y="3252457"/>
                  <a:pt x="3947202" y="3301680"/>
                  <a:pt x="3998943" y="3239589"/>
                </a:cubicBezTo>
                <a:cubicBezTo>
                  <a:pt x="4004199" y="3233281"/>
                  <a:pt x="4011434" y="3228740"/>
                  <a:pt x="4016360" y="3222171"/>
                </a:cubicBezTo>
                <a:cubicBezTo>
                  <a:pt x="4043175" y="3186418"/>
                  <a:pt x="4083765" y="3115637"/>
                  <a:pt x="4103446" y="3082834"/>
                </a:cubicBezTo>
                <a:cubicBezTo>
                  <a:pt x="4106349" y="3071223"/>
                  <a:pt x="4106802" y="3058705"/>
                  <a:pt x="4112155" y="3048000"/>
                </a:cubicBezTo>
                <a:cubicBezTo>
                  <a:pt x="4118646" y="3035018"/>
                  <a:pt x="4130229" y="3025242"/>
                  <a:pt x="4138280" y="3013166"/>
                </a:cubicBezTo>
                <a:cubicBezTo>
                  <a:pt x="4147669" y="2999082"/>
                  <a:pt x="4156836" y="2984762"/>
                  <a:pt x="4164406" y="2969623"/>
                </a:cubicBezTo>
                <a:cubicBezTo>
                  <a:pt x="4168511" y="2961412"/>
                  <a:pt x="4169892" y="2952092"/>
                  <a:pt x="4173115" y="2943497"/>
                </a:cubicBezTo>
                <a:cubicBezTo>
                  <a:pt x="4178604" y="2928860"/>
                  <a:pt x="4185589" y="2914784"/>
                  <a:pt x="4190532" y="2899954"/>
                </a:cubicBezTo>
                <a:cubicBezTo>
                  <a:pt x="4197215" y="2879905"/>
                  <a:pt x="4200727" y="2858855"/>
                  <a:pt x="4207949" y="2838994"/>
                </a:cubicBezTo>
                <a:cubicBezTo>
                  <a:pt x="4212385" y="2826794"/>
                  <a:pt x="4220706" y="2816277"/>
                  <a:pt x="4225366" y="2804160"/>
                </a:cubicBezTo>
                <a:cubicBezTo>
                  <a:pt x="4243595" y="2756766"/>
                  <a:pt x="4255115" y="2713101"/>
                  <a:pt x="4268909" y="2664823"/>
                </a:cubicBezTo>
                <a:cubicBezTo>
                  <a:pt x="4271812" y="2641600"/>
                  <a:pt x="4272355" y="2617958"/>
                  <a:pt x="4277618" y="2595154"/>
                </a:cubicBezTo>
                <a:cubicBezTo>
                  <a:pt x="4281133" y="2579922"/>
                  <a:pt x="4290092" y="2566441"/>
                  <a:pt x="4295035" y="2551611"/>
                </a:cubicBezTo>
                <a:cubicBezTo>
                  <a:pt x="4298820" y="2540257"/>
                  <a:pt x="4300455" y="2528285"/>
                  <a:pt x="4303743" y="2516777"/>
                </a:cubicBezTo>
                <a:cubicBezTo>
                  <a:pt x="4315892" y="2474257"/>
                  <a:pt x="4320996" y="2483090"/>
                  <a:pt x="4329869" y="2420983"/>
                </a:cubicBezTo>
                <a:cubicBezTo>
                  <a:pt x="4332294" y="2404011"/>
                  <a:pt x="4342758" y="2327393"/>
                  <a:pt x="4347286" y="2307771"/>
                </a:cubicBezTo>
                <a:cubicBezTo>
                  <a:pt x="4368556" y="2215598"/>
                  <a:pt x="4357441" y="2276584"/>
                  <a:pt x="4373412" y="2220686"/>
                </a:cubicBezTo>
                <a:cubicBezTo>
                  <a:pt x="4392163" y="2155056"/>
                  <a:pt x="4369509" y="2217377"/>
                  <a:pt x="4399538" y="2142309"/>
                </a:cubicBezTo>
                <a:cubicBezTo>
                  <a:pt x="4402441" y="2124892"/>
                  <a:pt x="4404416" y="2107294"/>
                  <a:pt x="4408246" y="2090057"/>
                </a:cubicBezTo>
                <a:cubicBezTo>
                  <a:pt x="4414530" y="2061780"/>
                  <a:pt x="4422085" y="2057767"/>
                  <a:pt x="4434372" y="2029097"/>
                </a:cubicBezTo>
                <a:cubicBezTo>
                  <a:pt x="4437988" y="2020660"/>
                  <a:pt x="4439281" y="2011328"/>
                  <a:pt x="4443080" y="2002971"/>
                </a:cubicBezTo>
                <a:cubicBezTo>
                  <a:pt x="4453824" y="1979334"/>
                  <a:pt x="4467034" y="1956877"/>
                  <a:pt x="4477915" y="1933303"/>
                </a:cubicBezTo>
                <a:cubicBezTo>
                  <a:pt x="4528741" y="1823182"/>
                  <a:pt x="4469365" y="1947392"/>
                  <a:pt x="4504040" y="1854926"/>
                </a:cubicBezTo>
                <a:cubicBezTo>
                  <a:pt x="4508598" y="1842770"/>
                  <a:pt x="4516344" y="1832024"/>
                  <a:pt x="4521458" y="1820091"/>
                </a:cubicBezTo>
                <a:cubicBezTo>
                  <a:pt x="4525074" y="1811654"/>
                  <a:pt x="4526943" y="1802561"/>
                  <a:pt x="4530166" y="1793966"/>
                </a:cubicBezTo>
                <a:cubicBezTo>
                  <a:pt x="4535655" y="1779329"/>
                  <a:pt x="4541425" y="1764791"/>
                  <a:pt x="4547583" y="1750423"/>
                </a:cubicBezTo>
                <a:cubicBezTo>
                  <a:pt x="4558845" y="1724145"/>
                  <a:pt x="4570806" y="1698172"/>
                  <a:pt x="4582418" y="1672046"/>
                </a:cubicBezTo>
                <a:cubicBezTo>
                  <a:pt x="4588224" y="1643017"/>
                  <a:pt x="4591702" y="1613425"/>
                  <a:pt x="4599835" y="1584960"/>
                </a:cubicBezTo>
                <a:cubicBezTo>
                  <a:pt x="4603401" y="1572478"/>
                  <a:pt x="4614333" y="1562775"/>
                  <a:pt x="4617252" y="1550126"/>
                </a:cubicBezTo>
                <a:cubicBezTo>
                  <a:pt x="4623163" y="1524513"/>
                  <a:pt x="4622700" y="1497832"/>
                  <a:pt x="4625960" y="1471749"/>
                </a:cubicBezTo>
                <a:cubicBezTo>
                  <a:pt x="4631409" y="1428160"/>
                  <a:pt x="4637572" y="1384663"/>
                  <a:pt x="4643378" y="1341120"/>
                </a:cubicBezTo>
                <a:cubicBezTo>
                  <a:pt x="4664491" y="1034974"/>
                  <a:pt x="4674314" y="1123546"/>
                  <a:pt x="4625960" y="801189"/>
                </a:cubicBezTo>
                <a:cubicBezTo>
                  <a:pt x="4622825" y="780290"/>
                  <a:pt x="4613988" y="760649"/>
                  <a:pt x="4608543" y="740229"/>
                </a:cubicBezTo>
                <a:cubicBezTo>
                  <a:pt x="4602375" y="717100"/>
                  <a:pt x="4599034" y="693154"/>
                  <a:pt x="4591126" y="670560"/>
                </a:cubicBezTo>
                <a:cubicBezTo>
                  <a:pt x="4578660" y="634941"/>
                  <a:pt x="4559517" y="601858"/>
                  <a:pt x="4547583" y="566057"/>
                </a:cubicBezTo>
                <a:cubicBezTo>
                  <a:pt x="4541777" y="548640"/>
                  <a:pt x="4538957" y="529923"/>
                  <a:pt x="4530166" y="513806"/>
                </a:cubicBezTo>
                <a:cubicBezTo>
                  <a:pt x="4512791" y="481951"/>
                  <a:pt x="4427892" y="402823"/>
                  <a:pt x="4416955" y="391886"/>
                </a:cubicBezTo>
                <a:lnTo>
                  <a:pt x="4355995" y="330926"/>
                </a:lnTo>
                <a:cubicBezTo>
                  <a:pt x="4344383" y="319314"/>
                  <a:pt x="4333983" y="306349"/>
                  <a:pt x="4321160" y="296091"/>
                </a:cubicBezTo>
                <a:cubicBezTo>
                  <a:pt x="4306646" y="284480"/>
                  <a:pt x="4291510" y="273606"/>
                  <a:pt x="4277618" y="261257"/>
                </a:cubicBezTo>
                <a:cubicBezTo>
                  <a:pt x="4265345" y="250347"/>
                  <a:pt x="4255745" y="236505"/>
                  <a:pt x="4242783" y="226423"/>
                </a:cubicBezTo>
                <a:cubicBezTo>
                  <a:pt x="4206128" y="197914"/>
                  <a:pt x="4200559" y="204572"/>
                  <a:pt x="4164406" y="182880"/>
                </a:cubicBezTo>
                <a:cubicBezTo>
                  <a:pt x="4146456" y="172110"/>
                  <a:pt x="4130878" y="157407"/>
                  <a:pt x="4112155" y="148046"/>
                </a:cubicBezTo>
                <a:cubicBezTo>
                  <a:pt x="4095734" y="139835"/>
                  <a:pt x="4077157" y="136903"/>
                  <a:pt x="4059903" y="130629"/>
                </a:cubicBezTo>
                <a:cubicBezTo>
                  <a:pt x="3976604" y="100338"/>
                  <a:pt x="3994667" y="92181"/>
                  <a:pt x="3859606" y="69669"/>
                </a:cubicBezTo>
                <a:cubicBezTo>
                  <a:pt x="3842189" y="66766"/>
                  <a:pt x="3824485" y="65243"/>
                  <a:pt x="3807355" y="60960"/>
                </a:cubicBezTo>
                <a:cubicBezTo>
                  <a:pt x="3714539" y="37756"/>
                  <a:pt x="3796194" y="45672"/>
                  <a:pt x="3685435" y="26126"/>
                </a:cubicBezTo>
                <a:cubicBezTo>
                  <a:pt x="3659549" y="21558"/>
                  <a:pt x="3633114" y="20891"/>
                  <a:pt x="3607058" y="17417"/>
                </a:cubicBezTo>
                <a:cubicBezTo>
                  <a:pt x="3561294" y="11315"/>
                  <a:pt x="3559536" y="9892"/>
                  <a:pt x="3519972" y="0"/>
                </a:cubicBezTo>
                <a:cubicBezTo>
                  <a:pt x="3450303" y="2903"/>
                  <a:pt x="3380505" y="3558"/>
                  <a:pt x="3310966" y="8709"/>
                </a:cubicBezTo>
                <a:cubicBezTo>
                  <a:pt x="3301811" y="9387"/>
                  <a:pt x="3293666" y="14895"/>
                  <a:pt x="3284840" y="17417"/>
                </a:cubicBezTo>
                <a:cubicBezTo>
                  <a:pt x="3273332" y="20705"/>
                  <a:pt x="3261514" y="22838"/>
                  <a:pt x="3250006" y="26126"/>
                </a:cubicBezTo>
                <a:cubicBezTo>
                  <a:pt x="3241180" y="28648"/>
                  <a:pt x="3325481" y="46445"/>
                  <a:pt x="3241298" y="52251"/>
                </a:cubicBezTo>
                <a:close/>
              </a:path>
            </a:pathLst>
          </a:cu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 name="Rectangle 4">
            <a:extLst>
              <a:ext uri="{FF2B5EF4-FFF2-40B4-BE49-F238E27FC236}">
                <a16:creationId xmlns:a16="http://schemas.microsoft.com/office/drawing/2014/main" id="{E05B2209-15D7-4140-8F0F-E94B31F51423}"/>
              </a:ext>
            </a:extLst>
          </p:cNvPr>
          <p:cNvSpPr/>
          <p:nvPr/>
        </p:nvSpPr>
        <p:spPr>
          <a:xfrm>
            <a:off x="163902" y="1759131"/>
            <a:ext cx="5200578" cy="3709852"/>
          </a:xfrm>
          <a:prstGeom prst="rect">
            <a:avLst/>
          </a:prstGeom>
          <a:noFill/>
          <a:ln w="762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 name="Rectangle 5">
            <a:extLst>
              <a:ext uri="{FF2B5EF4-FFF2-40B4-BE49-F238E27FC236}">
                <a16:creationId xmlns:a16="http://schemas.microsoft.com/office/drawing/2014/main" id="{4A222157-C82D-47F0-ABD4-B13EB105A0CE}"/>
              </a:ext>
            </a:extLst>
          </p:cNvPr>
          <p:cNvSpPr/>
          <p:nvPr/>
        </p:nvSpPr>
        <p:spPr>
          <a:xfrm>
            <a:off x="6714309" y="3021874"/>
            <a:ext cx="505097" cy="8708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188804201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9D36CFA-CDE3-447B-8F05-9110AB188B1C}"/>
              </a:ext>
            </a:extLst>
          </p:cNvPr>
          <p:cNvSpPr>
            <a:spLocks noGrp="1"/>
          </p:cNvSpPr>
          <p:nvPr>
            <p:ph idx="1"/>
          </p:nvPr>
        </p:nvSpPr>
        <p:spPr/>
        <p:txBody>
          <a:bodyPr/>
          <a:lstStyle/>
          <a:p>
            <a:r>
              <a:rPr lang="en-US" dirty="0"/>
              <a:t>First the </a:t>
            </a:r>
            <a:r>
              <a:rPr lang="en-US" dirty="0" err="1"/>
              <a:t>ModelFactory</a:t>
            </a:r>
            <a:r>
              <a:rPr lang="en-US" dirty="0"/>
              <a:t>. Again we go backwards with the associations. We already have everything this class depends on.</a:t>
            </a:r>
          </a:p>
          <a:p>
            <a:r>
              <a:rPr lang="en-US" dirty="0"/>
              <a:t>It just has a field variable of type </a:t>
            </a:r>
            <a:r>
              <a:rPr lang="en-US" dirty="0" err="1"/>
              <a:t>TaskModel</a:t>
            </a:r>
            <a:endParaRPr lang="en-US" dirty="0"/>
          </a:p>
          <a:p>
            <a:r>
              <a:rPr lang="en-US" dirty="0"/>
              <a:t>And a get method to lazy instantiate this.</a:t>
            </a:r>
          </a:p>
        </p:txBody>
      </p:sp>
    </p:spTree>
    <p:extLst>
      <p:ext uri="{BB962C8B-B14F-4D97-AF65-F5344CB8AC3E}">
        <p14:creationId xmlns:p14="http://schemas.microsoft.com/office/powerpoint/2010/main" val="21697097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F01C424-1535-445D-B098-CD9CC3497F13}"/>
              </a:ext>
            </a:extLst>
          </p:cNvPr>
          <p:cNvSpPr>
            <a:spLocks noGrp="1"/>
          </p:cNvSpPr>
          <p:nvPr>
            <p:ph idx="1"/>
          </p:nvPr>
        </p:nvSpPr>
        <p:spPr/>
        <p:txBody>
          <a:bodyPr/>
          <a:lstStyle/>
          <a:p>
            <a:r>
              <a:rPr lang="en-US" dirty="0"/>
              <a:t>The </a:t>
            </a:r>
            <a:r>
              <a:rPr lang="en-US" dirty="0" err="1"/>
              <a:t>ModelFactory</a:t>
            </a:r>
            <a:endParaRPr lang="en-US" dirty="0"/>
          </a:p>
        </p:txBody>
      </p:sp>
      <p:sp>
        <p:nvSpPr>
          <p:cNvPr id="3" name="Rectangle 1">
            <a:extLst>
              <a:ext uri="{FF2B5EF4-FFF2-40B4-BE49-F238E27FC236}">
                <a16:creationId xmlns:a16="http://schemas.microsoft.com/office/drawing/2014/main" id="{A08434FE-4DDC-4FC6-B490-BEABCF4D815D}"/>
              </a:ext>
            </a:extLst>
          </p:cNvPr>
          <p:cNvSpPr>
            <a:spLocks noChangeArrowheads="1"/>
          </p:cNvSpPr>
          <p:nvPr/>
        </p:nvSpPr>
        <p:spPr bwMode="auto">
          <a:xfrm>
            <a:off x="4702627" y="2129472"/>
            <a:ext cx="6227987" cy="175432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da-DK" altLang="da-DK" sz="12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public class </a:t>
            </a:r>
            <a:r>
              <a:rPr kumimoji="0" lang="da-DK" altLang="da-DK"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ModelFactory {</a:t>
            </a:r>
            <a:br>
              <a:rPr kumimoji="0" lang="da-DK" altLang="da-DK"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da-DK" altLang="da-DK"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da-DK" altLang="da-DK"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da-DK" altLang="da-DK" sz="12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private </a:t>
            </a:r>
            <a:r>
              <a:rPr kumimoji="0" lang="da-DK" altLang="da-DK"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TaskModel </a:t>
            </a:r>
            <a:r>
              <a:rPr kumimoji="0" lang="da-DK" altLang="da-DK" sz="1200" b="1" i="0" u="none" strike="noStrike" cap="none" normalizeH="0" baseline="0" dirty="0">
                <a:ln>
                  <a:noFill/>
                </a:ln>
                <a:solidFill>
                  <a:srgbClr val="660E7A"/>
                </a:solidFill>
                <a:effectLst/>
                <a:latin typeface="Courier New" panose="02070309020205020404" pitchFamily="49" charset="0"/>
                <a:cs typeface="Courier New" panose="02070309020205020404" pitchFamily="49" charset="0"/>
              </a:rPr>
              <a:t>taskModel</a:t>
            </a:r>
            <a:r>
              <a:rPr kumimoji="0" lang="da-DK" altLang="da-DK"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da-DK" altLang="da-DK"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da-DK" altLang="da-DK"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da-DK" altLang="da-DK"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da-DK" altLang="da-DK" sz="12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public </a:t>
            </a:r>
            <a:r>
              <a:rPr kumimoji="0" lang="da-DK" altLang="da-DK"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TaskModel getTaskModel() {</a:t>
            </a:r>
            <a:br>
              <a:rPr kumimoji="0" lang="da-DK" altLang="da-DK"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da-DK" altLang="da-DK"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da-DK" altLang="da-DK" sz="12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if</a:t>
            </a:r>
            <a:r>
              <a:rPr kumimoji="0" lang="da-DK" altLang="da-DK"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da-DK" altLang="da-DK" sz="1200" b="1" i="0" u="none" strike="noStrike" cap="none" normalizeH="0" baseline="0" dirty="0">
                <a:ln>
                  <a:noFill/>
                </a:ln>
                <a:solidFill>
                  <a:srgbClr val="660E7A"/>
                </a:solidFill>
                <a:effectLst/>
                <a:latin typeface="Courier New" panose="02070309020205020404" pitchFamily="49" charset="0"/>
                <a:cs typeface="Courier New" panose="02070309020205020404" pitchFamily="49" charset="0"/>
              </a:rPr>
              <a:t>taskModel </a:t>
            </a:r>
            <a:r>
              <a:rPr kumimoji="0" lang="da-DK" altLang="da-DK"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da-DK" altLang="da-DK" sz="12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null</a:t>
            </a:r>
            <a:r>
              <a:rPr kumimoji="0" lang="da-DK" altLang="da-DK"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da-DK" altLang="da-DK" sz="1200" b="1" i="0" u="none" strike="noStrike" cap="none" normalizeH="0" baseline="0" dirty="0">
                <a:ln>
                  <a:noFill/>
                </a:ln>
                <a:solidFill>
                  <a:srgbClr val="660E7A"/>
                </a:solidFill>
                <a:effectLst/>
                <a:latin typeface="Courier New" panose="02070309020205020404" pitchFamily="49" charset="0"/>
                <a:cs typeface="Courier New" panose="02070309020205020404" pitchFamily="49" charset="0"/>
              </a:rPr>
              <a:t>taskModel </a:t>
            </a:r>
            <a:r>
              <a:rPr kumimoji="0" lang="da-DK" altLang="da-DK"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da-DK" altLang="da-DK" sz="12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new </a:t>
            </a:r>
            <a:r>
              <a:rPr kumimoji="0" lang="da-DK" altLang="da-DK"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TaskModelManager();</a:t>
            </a:r>
            <a:br>
              <a:rPr kumimoji="0" lang="da-DK" altLang="da-DK"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da-DK" altLang="da-DK"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da-DK" altLang="da-DK" sz="12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return </a:t>
            </a:r>
            <a:r>
              <a:rPr kumimoji="0" lang="da-DK" altLang="da-DK" sz="1200" b="1" i="0" u="none" strike="noStrike" cap="none" normalizeH="0" baseline="0" dirty="0">
                <a:ln>
                  <a:noFill/>
                </a:ln>
                <a:solidFill>
                  <a:srgbClr val="660E7A"/>
                </a:solidFill>
                <a:effectLst/>
                <a:latin typeface="Courier New" panose="02070309020205020404" pitchFamily="49" charset="0"/>
                <a:cs typeface="Courier New" panose="02070309020205020404" pitchFamily="49" charset="0"/>
              </a:rPr>
              <a:t>taskModel</a:t>
            </a:r>
            <a:r>
              <a:rPr kumimoji="0" lang="da-DK" altLang="da-DK"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da-DK" altLang="da-DK"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da-DK" altLang="da-DK"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br>
              <a:rPr kumimoji="0" lang="da-DK" altLang="da-DK"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da-DK" altLang="da-DK"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endParaRPr kumimoji="0" lang="da-DK" altLang="da-DK" sz="2800" b="0" i="0" u="none" strike="noStrike" cap="none" normalizeH="0" baseline="0" dirty="0">
              <a:ln>
                <a:noFill/>
              </a:ln>
              <a:solidFill>
                <a:schemeClr val="tx1"/>
              </a:solidFill>
              <a:effectLst/>
              <a:latin typeface="Arial" panose="020B0604020202020204" pitchFamily="34" charset="0"/>
            </a:endParaRPr>
          </a:p>
        </p:txBody>
      </p:sp>
      <p:sp>
        <p:nvSpPr>
          <p:cNvPr id="4" name="Speech Bubble: Rectangle with Corners Rounded 3">
            <a:extLst>
              <a:ext uri="{FF2B5EF4-FFF2-40B4-BE49-F238E27FC236}">
                <a16:creationId xmlns:a16="http://schemas.microsoft.com/office/drawing/2014/main" id="{62CB9C07-1F83-4032-B4D3-2B20B99132DE}"/>
              </a:ext>
            </a:extLst>
          </p:cNvPr>
          <p:cNvSpPr/>
          <p:nvPr/>
        </p:nvSpPr>
        <p:spPr>
          <a:xfrm>
            <a:off x="9438438" y="3955868"/>
            <a:ext cx="2352876" cy="1058091"/>
          </a:xfrm>
          <a:prstGeom prst="wedgeRoundRectCallout">
            <a:avLst>
              <a:gd name="adj1" fmla="val -41311"/>
              <a:gd name="adj2" fmla="val -102579"/>
              <a:gd name="adj3" fmla="val 16667"/>
            </a:avLst>
          </a:prstGeom>
          <a:solidFill>
            <a:schemeClr val="accent6">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Lazy instantiation may be overkill here</a:t>
            </a:r>
          </a:p>
        </p:txBody>
      </p:sp>
      <p:sp>
        <p:nvSpPr>
          <p:cNvPr id="5" name="Speech Bubble: Rectangle with Corners Rounded 4">
            <a:extLst>
              <a:ext uri="{FF2B5EF4-FFF2-40B4-BE49-F238E27FC236}">
                <a16:creationId xmlns:a16="http://schemas.microsoft.com/office/drawing/2014/main" id="{5AD14E54-2B35-4CF5-B865-F251C3C75F35}"/>
              </a:ext>
            </a:extLst>
          </p:cNvPr>
          <p:cNvSpPr/>
          <p:nvPr/>
        </p:nvSpPr>
        <p:spPr>
          <a:xfrm>
            <a:off x="163902" y="1992085"/>
            <a:ext cx="3972761" cy="2873829"/>
          </a:xfrm>
          <a:prstGeom prst="wedgeRoundRectCallout">
            <a:avLst>
              <a:gd name="adj1" fmla="val 68889"/>
              <a:gd name="adj2" fmla="val -25252"/>
              <a:gd name="adj3" fmla="val 16667"/>
            </a:avLst>
          </a:prstGeom>
          <a:solidFill>
            <a:schemeClr val="accent6">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Probably overkill to have the </a:t>
            </a:r>
            <a:r>
              <a:rPr lang="en-US" dirty="0" err="1">
                <a:solidFill>
                  <a:schemeClr val="tx1"/>
                </a:solidFill>
              </a:rPr>
              <a:t>ModelFactory</a:t>
            </a:r>
            <a:r>
              <a:rPr lang="en-US" dirty="0">
                <a:solidFill>
                  <a:schemeClr val="tx1"/>
                </a:solidFill>
              </a:rPr>
              <a:t>. But we practice the template, and in SEP you may need multiple models. </a:t>
            </a:r>
            <a:br>
              <a:rPr lang="en-US" dirty="0">
                <a:solidFill>
                  <a:schemeClr val="tx1"/>
                </a:solidFill>
              </a:rPr>
            </a:br>
            <a:r>
              <a:rPr lang="en-US" dirty="0">
                <a:solidFill>
                  <a:schemeClr val="tx1"/>
                </a:solidFill>
              </a:rPr>
              <a:t>It’s very convenient to have a class responsible for creation. It ensures that all View-models accesses the same instance of a model class, instead of separate.</a:t>
            </a:r>
          </a:p>
        </p:txBody>
      </p:sp>
      <p:sp>
        <p:nvSpPr>
          <p:cNvPr id="6" name="Speech Bubble: Rectangle with Corners Rounded 5">
            <a:extLst>
              <a:ext uri="{FF2B5EF4-FFF2-40B4-BE49-F238E27FC236}">
                <a16:creationId xmlns:a16="http://schemas.microsoft.com/office/drawing/2014/main" id="{0CB89334-1902-43BF-BE47-0E67E6031F2C}"/>
              </a:ext>
            </a:extLst>
          </p:cNvPr>
          <p:cNvSpPr/>
          <p:nvPr/>
        </p:nvSpPr>
        <p:spPr>
          <a:xfrm>
            <a:off x="8445660" y="687187"/>
            <a:ext cx="2352876" cy="1058091"/>
          </a:xfrm>
          <a:prstGeom prst="wedgeRoundRectCallout">
            <a:avLst>
              <a:gd name="adj1" fmla="val -46123"/>
              <a:gd name="adj2" fmla="val 168203"/>
              <a:gd name="adj3" fmla="val 16667"/>
            </a:avLst>
          </a:prstGeom>
          <a:solidFill>
            <a:schemeClr val="accent6">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Lazy instantiation is used to only create something, when we actually need it</a:t>
            </a:r>
          </a:p>
        </p:txBody>
      </p:sp>
    </p:spTree>
    <p:extLst>
      <p:ext uri="{BB962C8B-B14F-4D97-AF65-F5344CB8AC3E}">
        <p14:creationId xmlns:p14="http://schemas.microsoft.com/office/powerpoint/2010/main" val="87791895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FFE6675-B0DD-4589-9DCF-556ACD12F1DF}"/>
              </a:ext>
            </a:extLst>
          </p:cNvPr>
          <p:cNvSpPr>
            <a:spLocks noGrp="1"/>
          </p:cNvSpPr>
          <p:nvPr>
            <p:ph idx="1"/>
          </p:nvPr>
        </p:nvSpPr>
        <p:spPr/>
        <p:txBody>
          <a:bodyPr/>
          <a:lstStyle/>
          <a:p>
            <a:r>
              <a:rPr lang="en-US" dirty="0"/>
              <a:t>Next the </a:t>
            </a:r>
            <a:r>
              <a:rPr lang="en-US" dirty="0" err="1"/>
              <a:t>ViewModelFactory</a:t>
            </a:r>
            <a:r>
              <a:rPr lang="en-US" dirty="0"/>
              <a:t>. </a:t>
            </a:r>
          </a:p>
          <a:p>
            <a:r>
              <a:rPr lang="en-US" dirty="0"/>
              <a:t>The constructor takes a </a:t>
            </a:r>
            <a:r>
              <a:rPr lang="en-US" dirty="0" err="1"/>
              <a:t>ModelFactory</a:t>
            </a:r>
            <a:r>
              <a:rPr lang="en-US" dirty="0"/>
              <a:t>, and stores in a field variable.</a:t>
            </a:r>
          </a:p>
          <a:p>
            <a:r>
              <a:rPr lang="en-US" dirty="0"/>
              <a:t>For now just create a get method for the </a:t>
            </a:r>
            <a:r>
              <a:rPr lang="en-US" dirty="0" err="1"/>
              <a:t>AllTasksVM</a:t>
            </a:r>
            <a:r>
              <a:rPr lang="en-US" dirty="0"/>
              <a:t>.</a:t>
            </a:r>
          </a:p>
          <a:p>
            <a:r>
              <a:rPr lang="en-US" dirty="0"/>
              <a:t>Lazy instantiation, similar to the previous slide.</a:t>
            </a:r>
          </a:p>
          <a:p>
            <a:endParaRPr lang="en-US" dirty="0"/>
          </a:p>
          <a:p>
            <a:r>
              <a:rPr lang="en-US" dirty="0"/>
              <a:t>We’ll add the other two get methods later, when we need them</a:t>
            </a:r>
          </a:p>
        </p:txBody>
      </p:sp>
    </p:spTree>
    <p:extLst>
      <p:ext uri="{BB962C8B-B14F-4D97-AF65-F5344CB8AC3E}">
        <p14:creationId xmlns:p14="http://schemas.microsoft.com/office/powerpoint/2010/main" val="269046987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A19ED10-A695-4FEF-AF13-E4C6DE8A85AC}"/>
              </a:ext>
            </a:extLst>
          </p:cNvPr>
          <p:cNvPicPr>
            <a:picLocks noChangeAspect="1"/>
          </p:cNvPicPr>
          <p:nvPr/>
        </p:nvPicPr>
        <p:blipFill>
          <a:blip r:embed="rId2"/>
          <a:stretch>
            <a:fillRect/>
          </a:stretch>
        </p:blipFill>
        <p:spPr>
          <a:xfrm>
            <a:off x="3090443" y="1619250"/>
            <a:ext cx="5184854" cy="4305648"/>
          </a:xfrm>
          <a:prstGeom prst="rect">
            <a:avLst/>
          </a:prstGeom>
        </p:spPr>
      </p:pic>
      <p:sp>
        <p:nvSpPr>
          <p:cNvPr id="2" name="Content Placeholder 1">
            <a:extLst>
              <a:ext uri="{FF2B5EF4-FFF2-40B4-BE49-F238E27FC236}">
                <a16:creationId xmlns:a16="http://schemas.microsoft.com/office/drawing/2014/main" id="{6FBAD44F-3238-4CD2-B7BB-5F9C78CA30A1}"/>
              </a:ext>
            </a:extLst>
          </p:cNvPr>
          <p:cNvSpPr>
            <a:spLocks noGrp="1"/>
          </p:cNvSpPr>
          <p:nvPr>
            <p:ph idx="1"/>
          </p:nvPr>
        </p:nvSpPr>
        <p:spPr/>
        <p:txBody>
          <a:bodyPr/>
          <a:lstStyle/>
          <a:p>
            <a:r>
              <a:rPr lang="en-US" dirty="0"/>
              <a:t>Now the </a:t>
            </a:r>
            <a:r>
              <a:rPr lang="en-US" dirty="0" err="1"/>
              <a:t>ViewHandler</a:t>
            </a:r>
            <a:r>
              <a:rPr lang="en-US" dirty="0"/>
              <a:t>.</a:t>
            </a:r>
          </a:p>
          <a:p>
            <a:endParaRPr lang="en-US" dirty="0"/>
          </a:p>
          <a:p>
            <a:endParaRPr lang="en-US" dirty="0"/>
          </a:p>
        </p:txBody>
      </p:sp>
      <p:sp>
        <p:nvSpPr>
          <p:cNvPr id="4" name="Speech Bubble: Rectangle with Corners Rounded 3">
            <a:extLst>
              <a:ext uri="{FF2B5EF4-FFF2-40B4-BE49-F238E27FC236}">
                <a16:creationId xmlns:a16="http://schemas.microsoft.com/office/drawing/2014/main" id="{FB95A3C8-F99C-40C4-966D-0A10168AE087}"/>
              </a:ext>
            </a:extLst>
          </p:cNvPr>
          <p:cNvSpPr/>
          <p:nvPr/>
        </p:nvSpPr>
        <p:spPr>
          <a:xfrm>
            <a:off x="0" y="1081564"/>
            <a:ext cx="2352876" cy="2156323"/>
          </a:xfrm>
          <a:prstGeom prst="wedgeRoundRectCallout">
            <a:avLst>
              <a:gd name="adj1" fmla="val 90823"/>
              <a:gd name="adj2" fmla="val 16608"/>
              <a:gd name="adj3" fmla="val 16667"/>
            </a:avLst>
          </a:prstGeom>
          <a:solidFill>
            <a:schemeClr val="accent6">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Each stage is a separate window. We want only one window, so we will reuse the state. Therefore we store it as a field</a:t>
            </a:r>
          </a:p>
        </p:txBody>
      </p:sp>
      <p:sp>
        <p:nvSpPr>
          <p:cNvPr id="5" name="Speech Bubble: Rectangle with Corners Rounded 4">
            <a:extLst>
              <a:ext uri="{FF2B5EF4-FFF2-40B4-BE49-F238E27FC236}">
                <a16:creationId xmlns:a16="http://schemas.microsoft.com/office/drawing/2014/main" id="{030F1448-CEE6-4E25-A71E-98C4AE5CF3D8}"/>
              </a:ext>
            </a:extLst>
          </p:cNvPr>
          <p:cNvSpPr/>
          <p:nvPr/>
        </p:nvSpPr>
        <p:spPr>
          <a:xfrm>
            <a:off x="8410826" y="155275"/>
            <a:ext cx="2352876" cy="2004451"/>
          </a:xfrm>
          <a:prstGeom prst="wedgeRoundRectCallout">
            <a:avLst>
              <a:gd name="adj1" fmla="val -115336"/>
              <a:gd name="adj2" fmla="val 75572"/>
              <a:gd name="adj3" fmla="val 16667"/>
            </a:avLst>
          </a:prstGeom>
          <a:solidFill>
            <a:schemeClr val="accent6">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The Scene contains a view. We store it here to reuse, similar to the state. </a:t>
            </a:r>
          </a:p>
        </p:txBody>
      </p:sp>
      <p:sp>
        <p:nvSpPr>
          <p:cNvPr id="6" name="Speech Bubble: Rectangle with Corners Rounded 5">
            <a:extLst>
              <a:ext uri="{FF2B5EF4-FFF2-40B4-BE49-F238E27FC236}">
                <a16:creationId xmlns:a16="http://schemas.microsoft.com/office/drawing/2014/main" id="{6B13C09F-67D5-451B-AF3C-7F407FBAB52F}"/>
              </a:ext>
            </a:extLst>
          </p:cNvPr>
          <p:cNvSpPr/>
          <p:nvPr/>
        </p:nvSpPr>
        <p:spPr>
          <a:xfrm>
            <a:off x="8794003" y="3300549"/>
            <a:ext cx="2352876" cy="2249939"/>
          </a:xfrm>
          <a:prstGeom prst="wedgeRoundRectCallout">
            <a:avLst>
              <a:gd name="adj1" fmla="val -115706"/>
              <a:gd name="adj2" fmla="val 17078"/>
              <a:gd name="adj3" fmla="val 16667"/>
            </a:avLst>
          </a:prstGeom>
          <a:solidFill>
            <a:schemeClr val="accent6">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You could have one method, which takes a parameter specifying which view to open. We’ll try multiple methods here. To test your preference</a:t>
            </a:r>
          </a:p>
        </p:txBody>
      </p:sp>
      <p:sp>
        <p:nvSpPr>
          <p:cNvPr id="7" name="Speech Bubble: Rectangle with Corners Rounded 6">
            <a:extLst>
              <a:ext uri="{FF2B5EF4-FFF2-40B4-BE49-F238E27FC236}">
                <a16:creationId xmlns:a16="http://schemas.microsoft.com/office/drawing/2014/main" id="{04E50F2B-A7E1-4164-A98F-271D7798989E}"/>
              </a:ext>
            </a:extLst>
          </p:cNvPr>
          <p:cNvSpPr/>
          <p:nvPr/>
        </p:nvSpPr>
        <p:spPr>
          <a:xfrm>
            <a:off x="450735" y="5425440"/>
            <a:ext cx="2352876" cy="1277285"/>
          </a:xfrm>
          <a:prstGeom prst="wedgeRoundRectCallout">
            <a:avLst>
              <a:gd name="adj1" fmla="val 75648"/>
              <a:gd name="adj2" fmla="val -60711"/>
              <a:gd name="adj3" fmla="val 16667"/>
            </a:avLst>
          </a:prstGeom>
          <a:solidFill>
            <a:schemeClr val="accent6">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This method is used to load </a:t>
            </a:r>
            <a:r>
              <a:rPr lang="en-US" dirty="0" err="1">
                <a:solidFill>
                  <a:schemeClr val="tx1"/>
                </a:solidFill>
              </a:rPr>
              <a:t>fxml</a:t>
            </a:r>
            <a:r>
              <a:rPr lang="en-US" dirty="0">
                <a:solidFill>
                  <a:schemeClr val="tx1"/>
                </a:solidFill>
              </a:rPr>
              <a:t> files into Parent objects.</a:t>
            </a:r>
          </a:p>
        </p:txBody>
      </p:sp>
    </p:spTree>
    <p:extLst>
      <p:ext uri="{BB962C8B-B14F-4D97-AF65-F5344CB8AC3E}">
        <p14:creationId xmlns:p14="http://schemas.microsoft.com/office/powerpoint/2010/main" val="389876778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1F36DFD-D8C8-4B5A-BAD6-658ABCAA8968}"/>
              </a:ext>
            </a:extLst>
          </p:cNvPr>
          <p:cNvSpPr>
            <a:spLocks noGrp="1"/>
          </p:cNvSpPr>
          <p:nvPr>
            <p:ph idx="1"/>
          </p:nvPr>
        </p:nvSpPr>
        <p:spPr/>
        <p:txBody>
          <a:bodyPr/>
          <a:lstStyle/>
          <a:p>
            <a:r>
              <a:rPr lang="en-US" dirty="0"/>
              <a:t>Create the </a:t>
            </a:r>
            <a:r>
              <a:rPr lang="en-US" dirty="0" err="1"/>
              <a:t>ViewHandler</a:t>
            </a:r>
            <a:r>
              <a:rPr lang="en-US" dirty="0"/>
              <a:t> class</a:t>
            </a:r>
          </a:p>
          <a:p>
            <a:r>
              <a:rPr lang="en-US" dirty="0"/>
              <a:t>Create the field variables</a:t>
            </a:r>
          </a:p>
          <a:p>
            <a:r>
              <a:rPr lang="en-US" dirty="0"/>
              <a:t>Define the methods, leave them empty for now, we’ll fill them in step by step</a:t>
            </a:r>
          </a:p>
          <a:p>
            <a:r>
              <a:rPr lang="en-US" dirty="0"/>
              <a:t>Once the </a:t>
            </a:r>
            <a:r>
              <a:rPr lang="en-US" dirty="0" err="1"/>
              <a:t>ViewHandler</a:t>
            </a:r>
            <a:r>
              <a:rPr lang="en-US" dirty="0"/>
              <a:t> class is created, go to the </a:t>
            </a:r>
            <a:r>
              <a:rPr lang="en-US" dirty="0" err="1"/>
              <a:t>AllTaskController</a:t>
            </a:r>
            <a:r>
              <a:rPr lang="en-US" dirty="0"/>
              <a:t> to import it, so the compile error is fixed. </a:t>
            </a:r>
          </a:p>
          <a:p>
            <a:r>
              <a:rPr lang="en-US" dirty="0"/>
              <a:t>Also, in the two on… methods, call on the </a:t>
            </a:r>
            <a:r>
              <a:rPr lang="en-US" dirty="0" err="1"/>
              <a:t>ViewHandler</a:t>
            </a:r>
            <a:r>
              <a:rPr lang="en-US" dirty="0"/>
              <a:t> the relevant method. Either ‘</a:t>
            </a:r>
            <a:r>
              <a:rPr lang="en-US" dirty="0" err="1"/>
              <a:t>openAddTaskView</a:t>
            </a:r>
            <a:r>
              <a:rPr lang="en-US" dirty="0"/>
              <a:t>’ or ‘</a:t>
            </a:r>
            <a:r>
              <a:rPr lang="en-US" dirty="0" err="1"/>
              <a:t>openGetNextTaskView</a:t>
            </a:r>
            <a:r>
              <a:rPr lang="en-US" dirty="0"/>
              <a:t>’</a:t>
            </a:r>
          </a:p>
        </p:txBody>
      </p:sp>
      <p:sp>
        <p:nvSpPr>
          <p:cNvPr id="3" name="Rectangle: Rounded Corners 2">
            <a:extLst>
              <a:ext uri="{FF2B5EF4-FFF2-40B4-BE49-F238E27FC236}">
                <a16:creationId xmlns:a16="http://schemas.microsoft.com/office/drawing/2014/main" id="{38203656-B2FF-46EB-86D3-C11A86495118}"/>
              </a:ext>
            </a:extLst>
          </p:cNvPr>
          <p:cNvSpPr/>
          <p:nvPr/>
        </p:nvSpPr>
        <p:spPr>
          <a:xfrm>
            <a:off x="6400800" y="4624251"/>
            <a:ext cx="3457303" cy="1123406"/>
          </a:xfrm>
          <a:prstGeom prst="roundRect">
            <a:avLst/>
          </a:prstGeom>
          <a:solidFill>
            <a:schemeClr val="accent6">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Have you thought about where you’ve put your classes so far?</a:t>
            </a:r>
          </a:p>
        </p:txBody>
      </p:sp>
    </p:spTree>
    <p:extLst>
      <p:ext uri="{BB962C8B-B14F-4D97-AF65-F5344CB8AC3E}">
        <p14:creationId xmlns:p14="http://schemas.microsoft.com/office/powerpoint/2010/main" val="385115764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35C2A6B-F410-4991-9D26-396CD3B42BAB}"/>
              </a:ext>
            </a:extLst>
          </p:cNvPr>
          <p:cNvPicPr>
            <a:picLocks noChangeAspect="1"/>
          </p:cNvPicPr>
          <p:nvPr/>
        </p:nvPicPr>
        <p:blipFill>
          <a:blip r:embed="rId2"/>
          <a:stretch>
            <a:fillRect/>
          </a:stretch>
        </p:blipFill>
        <p:spPr>
          <a:xfrm>
            <a:off x="1292876" y="2105025"/>
            <a:ext cx="4307582" cy="4752975"/>
          </a:xfrm>
          <a:prstGeom prst="rect">
            <a:avLst/>
          </a:prstGeom>
        </p:spPr>
      </p:pic>
      <p:sp>
        <p:nvSpPr>
          <p:cNvPr id="2" name="Content Placeholder 1">
            <a:extLst>
              <a:ext uri="{FF2B5EF4-FFF2-40B4-BE49-F238E27FC236}">
                <a16:creationId xmlns:a16="http://schemas.microsoft.com/office/drawing/2014/main" id="{FFD1A79E-491A-4EF2-8B97-4BEA0D6C9ECC}"/>
              </a:ext>
            </a:extLst>
          </p:cNvPr>
          <p:cNvSpPr>
            <a:spLocks noGrp="1"/>
          </p:cNvSpPr>
          <p:nvPr>
            <p:ph idx="1"/>
          </p:nvPr>
        </p:nvSpPr>
        <p:spPr/>
        <p:txBody>
          <a:bodyPr/>
          <a:lstStyle/>
          <a:p>
            <a:r>
              <a:rPr lang="en-US" dirty="0"/>
              <a:t>In the </a:t>
            </a:r>
            <a:r>
              <a:rPr lang="en-US" dirty="0" err="1"/>
              <a:t>AllTaskController</a:t>
            </a:r>
            <a:r>
              <a:rPr lang="en-US" dirty="0"/>
              <a:t>:</a:t>
            </a:r>
          </a:p>
          <a:p>
            <a:endParaRPr lang="en-US" dirty="0"/>
          </a:p>
          <a:p>
            <a:r>
              <a:rPr lang="en-US" dirty="0"/>
              <a:t>And the </a:t>
            </a:r>
            <a:r>
              <a:rPr lang="en-US" dirty="0" err="1"/>
              <a:t>ViewHandler</a:t>
            </a:r>
            <a:br>
              <a:rPr lang="en-US" dirty="0"/>
            </a:br>
            <a:r>
              <a:rPr lang="en-US" dirty="0"/>
              <a:t>for now:</a:t>
            </a:r>
          </a:p>
        </p:txBody>
      </p:sp>
      <p:pic>
        <p:nvPicPr>
          <p:cNvPr id="3" name="Picture 2">
            <a:extLst>
              <a:ext uri="{FF2B5EF4-FFF2-40B4-BE49-F238E27FC236}">
                <a16:creationId xmlns:a16="http://schemas.microsoft.com/office/drawing/2014/main" id="{3BFAC84C-2ACC-4CCF-86C8-BD185D3C9386}"/>
              </a:ext>
            </a:extLst>
          </p:cNvPr>
          <p:cNvPicPr>
            <a:picLocks noChangeAspect="1"/>
          </p:cNvPicPr>
          <p:nvPr/>
        </p:nvPicPr>
        <p:blipFill>
          <a:blip r:embed="rId3"/>
          <a:stretch>
            <a:fillRect/>
          </a:stretch>
        </p:blipFill>
        <p:spPr>
          <a:xfrm>
            <a:off x="4236889" y="155275"/>
            <a:ext cx="5372850" cy="1600423"/>
          </a:xfrm>
          <a:prstGeom prst="rect">
            <a:avLst/>
          </a:prstGeom>
          <a:ln>
            <a:solidFill>
              <a:srgbClr val="00B0F0"/>
            </a:solidFill>
          </a:ln>
        </p:spPr>
      </p:pic>
      <p:sp>
        <p:nvSpPr>
          <p:cNvPr id="6" name="Speech Bubble: Rectangle with Corners Rounded 5">
            <a:extLst>
              <a:ext uri="{FF2B5EF4-FFF2-40B4-BE49-F238E27FC236}">
                <a16:creationId xmlns:a16="http://schemas.microsoft.com/office/drawing/2014/main" id="{E2EEFD85-1382-4601-8481-477B77FA6FB1}"/>
              </a:ext>
            </a:extLst>
          </p:cNvPr>
          <p:cNvSpPr/>
          <p:nvPr/>
        </p:nvSpPr>
        <p:spPr>
          <a:xfrm>
            <a:off x="7258965" y="2280988"/>
            <a:ext cx="2988741" cy="1333069"/>
          </a:xfrm>
          <a:prstGeom prst="wedgeRoundRectCallout">
            <a:avLst>
              <a:gd name="adj1" fmla="val -173715"/>
              <a:gd name="adj2" fmla="val 6183"/>
              <a:gd name="adj3" fmla="val 16667"/>
            </a:avLst>
          </a:prstGeom>
          <a:solidFill>
            <a:schemeClr val="accent6">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References to the scenes. To be reused every time a view is reopened.</a:t>
            </a:r>
          </a:p>
        </p:txBody>
      </p:sp>
      <p:sp>
        <p:nvSpPr>
          <p:cNvPr id="7" name="Speech Bubble: Rectangle with Corners Rounded 6">
            <a:extLst>
              <a:ext uri="{FF2B5EF4-FFF2-40B4-BE49-F238E27FC236}">
                <a16:creationId xmlns:a16="http://schemas.microsoft.com/office/drawing/2014/main" id="{BD47175E-2080-411A-869B-3C96E6D12C66}"/>
              </a:ext>
            </a:extLst>
          </p:cNvPr>
          <p:cNvSpPr/>
          <p:nvPr/>
        </p:nvSpPr>
        <p:spPr>
          <a:xfrm>
            <a:off x="6422163" y="4214019"/>
            <a:ext cx="2988741" cy="1333069"/>
          </a:xfrm>
          <a:prstGeom prst="wedgeRoundRectCallout">
            <a:avLst>
              <a:gd name="adj1" fmla="val -152280"/>
              <a:gd name="adj2" fmla="val -169608"/>
              <a:gd name="adj3" fmla="val 16667"/>
            </a:avLst>
          </a:prstGeom>
          <a:solidFill>
            <a:schemeClr val="accent6">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mainStage</a:t>
            </a:r>
            <a:r>
              <a:rPr lang="en-US" dirty="0">
                <a:solidFill>
                  <a:schemeClr val="tx1"/>
                </a:solidFill>
              </a:rPr>
              <a:t> as field variable, to be able to reuse it</a:t>
            </a:r>
          </a:p>
        </p:txBody>
      </p:sp>
    </p:spTree>
    <p:extLst>
      <p:ext uri="{BB962C8B-B14F-4D97-AF65-F5344CB8AC3E}">
        <p14:creationId xmlns:p14="http://schemas.microsoft.com/office/powerpoint/2010/main" val="330971483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D974621-0C93-4539-9E95-2030C7179CE9}"/>
              </a:ext>
            </a:extLst>
          </p:cNvPr>
          <p:cNvSpPr>
            <a:spLocks noGrp="1"/>
          </p:cNvSpPr>
          <p:nvPr>
            <p:ph idx="1"/>
          </p:nvPr>
        </p:nvSpPr>
        <p:spPr/>
        <p:txBody>
          <a:bodyPr/>
          <a:lstStyle/>
          <a:p>
            <a:r>
              <a:rPr lang="en-US" dirty="0"/>
              <a:t>Now that we’ve created the </a:t>
            </a:r>
            <a:r>
              <a:rPr lang="en-US" dirty="0" err="1"/>
              <a:t>ViewHandler</a:t>
            </a:r>
            <a:r>
              <a:rPr lang="en-US" dirty="0"/>
              <a:t>, lets just finish it.</a:t>
            </a:r>
          </a:p>
          <a:p>
            <a:r>
              <a:rPr lang="en-US" dirty="0"/>
              <a:t>This class is responsible for creating, managing and changing the views. </a:t>
            </a:r>
          </a:p>
          <a:p>
            <a:r>
              <a:rPr lang="en-US" dirty="0"/>
              <a:t>It often makes it easier to have this functionality centralized in one class.</a:t>
            </a:r>
          </a:p>
          <a:p>
            <a:r>
              <a:rPr lang="en-US" dirty="0"/>
              <a:t>You avoid creating the same View from multiple places, risking having multiple instances.</a:t>
            </a:r>
          </a:p>
          <a:p>
            <a:r>
              <a:rPr lang="en-US" dirty="0"/>
              <a:t>You can reuse the load </a:t>
            </a:r>
            <a:r>
              <a:rPr lang="en-US" dirty="0" err="1"/>
              <a:t>fxml</a:t>
            </a:r>
            <a:r>
              <a:rPr lang="en-US" dirty="0"/>
              <a:t> code.</a:t>
            </a:r>
          </a:p>
          <a:p>
            <a:r>
              <a:rPr lang="en-US" dirty="0"/>
              <a:t>You know where the responsibility is, if opening/closing a view misbehaves. You don’t need to look through various classes for it.</a:t>
            </a:r>
          </a:p>
        </p:txBody>
      </p:sp>
    </p:spTree>
    <p:extLst>
      <p:ext uri="{BB962C8B-B14F-4D97-AF65-F5344CB8AC3E}">
        <p14:creationId xmlns:p14="http://schemas.microsoft.com/office/powerpoint/2010/main" val="6740163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67CA5D-5818-4692-9ECD-8E7892E79485}"/>
              </a:ext>
            </a:extLst>
          </p:cNvPr>
          <p:cNvSpPr>
            <a:spLocks noGrp="1"/>
          </p:cNvSpPr>
          <p:nvPr>
            <p:ph type="title"/>
          </p:nvPr>
        </p:nvSpPr>
        <p:spPr/>
        <p:txBody>
          <a:bodyPr/>
          <a:lstStyle/>
          <a:p>
            <a:r>
              <a:rPr lang="en-US" dirty="0"/>
              <a:t>The result will look something like this</a:t>
            </a:r>
          </a:p>
        </p:txBody>
      </p:sp>
      <p:pic>
        <p:nvPicPr>
          <p:cNvPr id="4" name="Picture 3">
            <a:extLst>
              <a:ext uri="{FF2B5EF4-FFF2-40B4-BE49-F238E27FC236}">
                <a16:creationId xmlns:a16="http://schemas.microsoft.com/office/drawing/2014/main" id="{AC699591-A790-4F89-9178-85D4FF582FF0}"/>
              </a:ext>
            </a:extLst>
          </p:cNvPr>
          <p:cNvPicPr>
            <a:picLocks noChangeAspect="1"/>
          </p:cNvPicPr>
          <p:nvPr/>
        </p:nvPicPr>
        <p:blipFill>
          <a:blip r:embed="rId2"/>
          <a:stretch>
            <a:fillRect/>
          </a:stretch>
        </p:blipFill>
        <p:spPr>
          <a:xfrm>
            <a:off x="306633" y="1027544"/>
            <a:ext cx="2800494" cy="2590933"/>
          </a:xfrm>
          <a:prstGeom prst="rect">
            <a:avLst/>
          </a:prstGeom>
        </p:spPr>
      </p:pic>
      <p:pic>
        <p:nvPicPr>
          <p:cNvPr id="6" name="Picture 5">
            <a:extLst>
              <a:ext uri="{FF2B5EF4-FFF2-40B4-BE49-F238E27FC236}">
                <a16:creationId xmlns:a16="http://schemas.microsoft.com/office/drawing/2014/main" id="{152FD8D6-36A7-431B-B581-708154927963}"/>
              </a:ext>
            </a:extLst>
          </p:cNvPr>
          <p:cNvPicPr>
            <a:picLocks noChangeAspect="1"/>
          </p:cNvPicPr>
          <p:nvPr/>
        </p:nvPicPr>
        <p:blipFill>
          <a:blip r:embed="rId3"/>
          <a:stretch>
            <a:fillRect/>
          </a:stretch>
        </p:blipFill>
        <p:spPr>
          <a:xfrm>
            <a:off x="3393474" y="1027544"/>
            <a:ext cx="4884361" cy="3396410"/>
          </a:xfrm>
          <a:prstGeom prst="rect">
            <a:avLst/>
          </a:prstGeom>
        </p:spPr>
      </p:pic>
      <p:pic>
        <p:nvPicPr>
          <p:cNvPr id="8" name="Picture 7">
            <a:extLst>
              <a:ext uri="{FF2B5EF4-FFF2-40B4-BE49-F238E27FC236}">
                <a16:creationId xmlns:a16="http://schemas.microsoft.com/office/drawing/2014/main" id="{FF123BF7-2B89-400A-A6A5-7DEEB11A49A7}"/>
              </a:ext>
            </a:extLst>
          </p:cNvPr>
          <p:cNvPicPr>
            <a:picLocks noChangeAspect="1"/>
          </p:cNvPicPr>
          <p:nvPr/>
        </p:nvPicPr>
        <p:blipFill>
          <a:blip r:embed="rId4"/>
          <a:stretch>
            <a:fillRect/>
          </a:stretch>
        </p:blipFill>
        <p:spPr>
          <a:xfrm>
            <a:off x="8634108" y="1105752"/>
            <a:ext cx="3022755" cy="2121009"/>
          </a:xfrm>
          <a:prstGeom prst="rect">
            <a:avLst/>
          </a:prstGeom>
        </p:spPr>
      </p:pic>
      <p:sp>
        <p:nvSpPr>
          <p:cNvPr id="10" name="Speech Bubble: Rectangle with Corners Rounded 9">
            <a:extLst>
              <a:ext uri="{FF2B5EF4-FFF2-40B4-BE49-F238E27FC236}">
                <a16:creationId xmlns:a16="http://schemas.microsoft.com/office/drawing/2014/main" id="{BC15F904-8F99-4DDA-BE34-856A99A155F8}"/>
              </a:ext>
            </a:extLst>
          </p:cNvPr>
          <p:cNvSpPr/>
          <p:nvPr/>
        </p:nvSpPr>
        <p:spPr>
          <a:xfrm>
            <a:off x="113211" y="3918857"/>
            <a:ext cx="949235" cy="505097"/>
          </a:xfrm>
          <a:prstGeom prst="wedgeRoundRectCallout">
            <a:avLst>
              <a:gd name="adj1" fmla="val -8906"/>
              <a:gd name="adj2" fmla="val -113362"/>
              <a:gd name="adj3" fmla="val 16667"/>
            </a:avLst>
          </a:prstGeom>
          <a:solidFill>
            <a:schemeClr val="accent6">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tx1"/>
                </a:solidFill>
              </a:rPr>
              <a:t>Adds task</a:t>
            </a:r>
          </a:p>
        </p:txBody>
      </p:sp>
      <p:sp>
        <p:nvSpPr>
          <p:cNvPr id="11" name="Speech Bubble: Rectangle with Corners Rounded 10">
            <a:extLst>
              <a:ext uri="{FF2B5EF4-FFF2-40B4-BE49-F238E27FC236}">
                <a16:creationId xmlns:a16="http://schemas.microsoft.com/office/drawing/2014/main" id="{FABA9F5C-9266-427B-AF6D-B03B6B63FC4D}"/>
              </a:ext>
            </a:extLst>
          </p:cNvPr>
          <p:cNvSpPr/>
          <p:nvPr/>
        </p:nvSpPr>
        <p:spPr>
          <a:xfrm>
            <a:off x="1232262" y="3918857"/>
            <a:ext cx="1049384" cy="844732"/>
          </a:xfrm>
          <a:prstGeom prst="wedgeRoundRectCallout">
            <a:avLst>
              <a:gd name="adj1" fmla="val -63868"/>
              <a:gd name="adj2" fmla="val -92103"/>
              <a:gd name="adj3" fmla="val 16667"/>
            </a:avLst>
          </a:prstGeom>
          <a:solidFill>
            <a:schemeClr val="accent6">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tx1"/>
                </a:solidFill>
              </a:rPr>
              <a:t>Back to view all tasks</a:t>
            </a:r>
          </a:p>
        </p:txBody>
      </p:sp>
      <p:sp>
        <p:nvSpPr>
          <p:cNvPr id="12" name="Speech Bubble: Rectangle with Corners Rounded 11">
            <a:extLst>
              <a:ext uri="{FF2B5EF4-FFF2-40B4-BE49-F238E27FC236}">
                <a16:creationId xmlns:a16="http://schemas.microsoft.com/office/drawing/2014/main" id="{57661039-5041-4D27-9BA1-7BD9190F1957}"/>
              </a:ext>
            </a:extLst>
          </p:cNvPr>
          <p:cNvSpPr/>
          <p:nvPr/>
        </p:nvSpPr>
        <p:spPr>
          <a:xfrm>
            <a:off x="2486297" y="4833257"/>
            <a:ext cx="1049384" cy="844732"/>
          </a:xfrm>
          <a:prstGeom prst="wedgeRoundRectCallout">
            <a:avLst>
              <a:gd name="adj1" fmla="val 63103"/>
              <a:gd name="adj2" fmla="val -100351"/>
              <a:gd name="adj3" fmla="val 16667"/>
            </a:avLst>
          </a:prstGeom>
          <a:solidFill>
            <a:schemeClr val="accent6">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tx1"/>
                </a:solidFill>
              </a:rPr>
              <a:t>Open add task view</a:t>
            </a:r>
          </a:p>
        </p:txBody>
      </p:sp>
      <p:sp>
        <p:nvSpPr>
          <p:cNvPr id="13" name="Speech Bubble: Rectangle with Corners Rounded 12">
            <a:extLst>
              <a:ext uri="{FF2B5EF4-FFF2-40B4-BE49-F238E27FC236}">
                <a16:creationId xmlns:a16="http://schemas.microsoft.com/office/drawing/2014/main" id="{1AFF6FC5-0C3A-4558-A881-3D21F5EA9F19}"/>
              </a:ext>
            </a:extLst>
          </p:cNvPr>
          <p:cNvSpPr/>
          <p:nvPr/>
        </p:nvSpPr>
        <p:spPr>
          <a:xfrm>
            <a:off x="3792583" y="4833257"/>
            <a:ext cx="1214846" cy="844732"/>
          </a:xfrm>
          <a:prstGeom prst="wedgeRoundRectCallout">
            <a:avLst>
              <a:gd name="adj1" fmla="val -3287"/>
              <a:gd name="adj2" fmla="val -103444"/>
              <a:gd name="adj3" fmla="val 16667"/>
            </a:avLst>
          </a:prstGeom>
          <a:solidFill>
            <a:schemeClr val="accent6">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tx1"/>
                </a:solidFill>
              </a:rPr>
              <a:t>Open next task view</a:t>
            </a:r>
          </a:p>
        </p:txBody>
      </p:sp>
      <p:sp>
        <p:nvSpPr>
          <p:cNvPr id="14" name="Speech Bubble: Rectangle with Corners Rounded 13">
            <a:extLst>
              <a:ext uri="{FF2B5EF4-FFF2-40B4-BE49-F238E27FC236}">
                <a16:creationId xmlns:a16="http://schemas.microsoft.com/office/drawing/2014/main" id="{D7D20C3A-9574-4341-8A8C-9511E52B07D9}"/>
              </a:ext>
            </a:extLst>
          </p:cNvPr>
          <p:cNvSpPr/>
          <p:nvPr/>
        </p:nvSpPr>
        <p:spPr>
          <a:xfrm>
            <a:off x="10306593" y="2666657"/>
            <a:ext cx="1578773" cy="844732"/>
          </a:xfrm>
          <a:prstGeom prst="wedgeRoundRectCallout">
            <a:avLst>
              <a:gd name="adj1" fmla="val -111361"/>
              <a:gd name="adj2" fmla="val -63238"/>
              <a:gd name="adj3" fmla="val 16667"/>
            </a:avLst>
          </a:prstGeom>
          <a:solidFill>
            <a:schemeClr val="accent6">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tx1"/>
                </a:solidFill>
              </a:rPr>
              <a:t>Get/remove next task from the list</a:t>
            </a:r>
          </a:p>
        </p:txBody>
      </p:sp>
      <p:sp>
        <p:nvSpPr>
          <p:cNvPr id="15" name="Speech Bubble: Rectangle with Corners Rounded 14">
            <a:extLst>
              <a:ext uri="{FF2B5EF4-FFF2-40B4-BE49-F238E27FC236}">
                <a16:creationId xmlns:a16="http://schemas.microsoft.com/office/drawing/2014/main" id="{FAC9DD84-DC23-4C6D-A5AB-2B88713E3F83}"/>
              </a:ext>
            </a:extLst>
          </p:cNvPr>
          <p:cNvSpPr/>
          <p:nvPr/>
        </p:nvSpPr>
        <p:spPr>
          <a:xfrm>
            <a:off x="8634108" y="3542104"/>
            <a:ext cx="1578773" cy="844732"/>
          </a:xfrm>
          <a:prstGeom prst="wedgeRoundRectCallout">
            <a:avLst>
              <a:gd name="adj1" fmla="val -30275"/>
              <a:gd name="adj2" fmla="val -116846"/>
              <a:gd name="adj3" fmla="val 16667"/>
            </a:avLst>
          </a:prstGeom>
          <a:solidFill>
            <a:schemeClr val="accent6">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tx1"/>
                </a:solidFill>
              </a:rPr>
              <a:t>Back to view all tasks</a:t>
            </a:r>
          </a:p>
        </p:txBody>
      </p:sp>
    </p:spTree>
    <p:extLst>
      <p:ext uri="{BB962C8B-B14F-4D97-AF65-F5344CB8AC3E}">
        <p14:creationId xmlns:p14="http://schemas.microsoft.com/office/powerpoint/2010/main" val="243885830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FBD95B17-27E8-46B6-87B8-CE718B413E56}"/>
              </a:ext>
            </a:extLst>
          </p:cNvPr>
          <p:cNvSpPr>
            <a:spLocks noChangeArrowheads="1"/>
          </p:cNvSpPr>
          <p:nvPr/>
        </p:nvSpPr>
        <p:spPr bwMode="auto">
          <a:xfrm>
            <a:off x="60960" y="2384424"/>
            <a:ext cx="5949064" cy="212365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da-DK" altLang="da-DK" sz="12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private </a:t>
            </a:r>
            <a:r>
              <a:rPr kumimoji="0" lang="da-DK" altLang="da-DK"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Parent getRootByPath(String path, FXMLLoader loader) {</a:t>
            </a:r>
            <a:br>
              <a:rPr kumimoji="0" lang="da-DK" altLang="da-DK"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da-DK" altLang="da-DK"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loader.setLocation(getClass().getResource(path));</a:t>
            </a:r>
            <a:br>
              <a:rPr kumimoji="0" lang="da-DK" altLang="da-DK"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da-DK" altLang="da-DK"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Parent root = </a:t>
            </a:r>
            <a:r>
              <a:rPr kumimoji="0" lang="da-DK" altLang="da-DK" sz="12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null</a:t>
            </a:r>
            <a:r>
              <a:rPr kumimoji="0" lang="da-DK" altLang="da-DK"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da-DK" altLang="da-DK"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da-DK" altLang="da-DK"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da-DK" altLang="da-DK" sz="12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try </a:t>
            </a:r>
            <a:r>
              <a:rPr kumimoji="0" lang="da-DK" altLang="da-DK"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da-DK" altLang="da-DK"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da-DK" altLang="da-DK"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root = loader.load();</a:t>
            </a:r>
            <a:br>
              <a:rPr kumimoji="0" lang="da-DK" altLang="da-DK"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da-DK" altLang="da-DK"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da-DK" altLang="da-DK" sz="12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catch </a:t>
            </a:r>
            <a:r>
              <a:rPr kumimoji="0" lang="da-DK" altLang="da-DK"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(IOException e) {</a:t>
            </a:r>
            <a:br>
              <a:rPr kumimoji="0" lang="da-DK" altLang="da-DK"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da-DK" altLang="da-DK"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e.printStackTrace();</a:t>
            </a:r>
            <a:br>
              <a:rPr kumimoji="0" lang="da-DK" altLang="da-DK"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da-DK" altLang="da-DK"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br>
              <a:rPr kumimoji="0" lang="da-DK" altLang="da-DK"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da-DK" altLang="da-DK"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da-DK" altLang="da-DK"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da-DK" altLang="da-DK" sz="12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return </a:t>
            </a:r>
            <a:r>
              <a:rPr kumimoji="0" lang="da-DK" altLang="da-DK"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root;</a:t>
            </a:r>
            <a:br>
              <a:rPr kumimoji="0" lang="da-DK" altLang="da-DK"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da-DK" altLang="da-DK"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endParaRPr kumimoji="0" lang="da-DK" altLang="da-DK" sz="2800" b="0" i="0" u="none" strike="noStrike" cap="none" normalizeH="0" baseline="0" dirty="0">
              <a:ln>
                <a:noFill/>
              </a:ln>
              <a:solidFill>
                <a:schemeClr val="tx1"/>
              </a:solidFill>
              <a:effectLst/>
              <a:latin typeface="Arial" panose="020B0604020202020204" pitchFamily="34" charset="0"/>
            </a:endParaRPr>
          </a:p>
        </p:txBody>
      </p:sp>
      <p:sp>
        <p:nvSpPr>
          <p:cNvPr id="2" name="Content Placeholder 1">
            <a:extLst>
              <a:ext uri="{FF2B5EF4-FFF2-40B4-BE49-F238E27FC236}">
                <a16:creationId xmlns:a16="http://schemas.microsoft.com/office/drawing/2014/main" id="{F8F17381-64F9-4218-8B80-62E35697C7FC}"/>
              </a:ext>
            </a:extLst>
          </p:cNvPr>
          <p:cNvSpPr>
            <a:spLocks noGrp="1"/>
          </p:cNvSpPr>
          <p:nvPr>
            <p:ph idx="1"/>
          </p:nvPr>
        </p:nvSpPr>
        <p:spPr>
          <a:xfrm>
            <a:off x="163902" y="189781"/>
            <a:ext cx="11844068" cy="646242"/>
          </a:xfrm>
        </p:spPr>
        <p:txBody>
          <a:bodyPr/>
          <a:lstStyle/>
          <a:p>
            <a:r>
              <a:rPr lang="en-US" dirty="0"/>
              <a:t>The method to load </a:t>
            </a:r>
            <a:r>
              <a:rPr lang="en-US" dirty="0" err="1"/>
              <a:t>fxml</a:t>
            </a:r>
            <a:r>
              <a:rPr lang="en-US" dirty="0"/>
              <a:t> looks like this</a:t>
            </a:r>
          </a:p>
        </p:txBody>
      </p:sp>
      <p:sp>
        <p:nvSpPr>
          <p:cNvPr id="4" name="Speech Bubble: Rectangle with Corners Rounded 3">
            <a:extLst>
              <a:ext uri="{FF2B5EF4-FFF2-40B4-BE49-F238E27FC236}">
                <a16:creationId xmlns:a16="http://schemas.microsoft.com/office/drawing/2014/main" id="{79257CBA-BD46-447A-87EA-DE976255D690}"/>
              </a:ext>
            </a:extLst>
          </p:cNvPr>
          <p:cNvSpPr/>
          <p:nvPr/>
        </p:nvSpPr>
        <p:spPr>
          <a:xfrm>
            <a:off x="2420983" y="1001486"/>
            <a:ext cx="2342606" cy="731520"/>
          </a:xfrm>
          <a:prstGeom prst="wedgeRoundRectCallout">
            <a:avLst>
              <a:gd name="adj1" fmla="val 1844"/>
              <a:gd name="adj2" fmla="val 124405"/>
              <a:gd name="adj3" fmla="val 16667"/>
            </a:avLst>
          </a:prstGeom>
          <a:solidFill>
            <a:schemeClr val="accent6">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Specify where the </a:t>
            </a:r>
            <a:r>
              <a:rPr lang="en-US" dirty="0" err="1">
                <a:solidFill>
                  <a:schemeClr val="tx1"/>
                </a:solidFill>
              </a:rPr>
              <a:t>fxml</a:t>
            </a:r>
            <a:r>
              <a:rPr lang="en-US" dirty="0">
                <a:solidFill>
                  <a:schemeClr val="tx1"/>
                </a:solidFill>
              </a:rPr>
              <a:t> is located</a:t>
            </a:r>
          </a:p>
        </p:txBody>
      </p:sp>
      <p:sp>
        <p:nvSpPr>
          <p:cNvPr id="5" name="Speech Bubble: Rectangle with Corners Rounded 4">
            <a:extLst>
              <a:ext uri="{FF2B5EF4-FFF2-40B4-BE49-F238E27FC236}">
                <a16:creationId xmlns:a16="http://schemas.microsoft.com/office/drawing/2014/main" id="{13D1F181-F230-402A-B625-241662B438BC}"/>
              </a:ext>
            </a:extLst>
          </p:cNvPr>
          <p:cNvSpPr/>
          <p:nvPr/>
        </p:nvSpPr>
        <p:spPr>
          <a:xfrm>
            <a:off x="5624542" y="2697480"/>
            <a:ext cx="2342606" cy="1114698"/>
          </a:xfrm>
          <a:prstGeom prst="wedgeRoundRectCallout">
            <a:avLst>
              <a:gd name="adj1" fmla="val -163956"/>
              <a:gd name="adj2" fmla="val -1674"/>
              <a:gd name="adj3" fmla="val 16667"/>
            </a:avLst>
          </a:prstGeom>
          <a:solidFill>
            <a:schemeClr val="accent6">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Load the </a:t>
            </a:r>
            <a:r>
              <a:rPr lang="en-US" dirty="0" err="1">
                <a:solidFill>
                  <a:schemeClr val="tx1"/>
                </a:solidFill>
              </a:rPr>
              <a:t>fxml</a:t>
            </a:r>
            <a:r>
              <a:rPr lang="en-US" dirty="0">
                <a:solidFill>
                  <a:schemeClr val="tx1"/>
                </a:solidFill>
              </a:rPr>
              <a:t>, resulting in a Parent instance, containing all the GUI elements</a:t>
            </a:r>
          </a:p>
        </p:txBody>
      </p:sp>
      <p:sp>
        <p:nvSpPr>
          <p:cNvPr id="7" name="Speech Bubble: Rectangle with Corners Rounded 6">
            <a:extLst>
              <a:ext uri="{FF2B5EF4-FFF2-40B4-BE49-F238E27FC236}">
                <a16:creationId xmlns:a16="http://schemas.microsoft.com/office/drawing/2014/main" id="{74273454-9BE5-4660-B54D-23145C9052A1}"/>
              </a:ext>
            </a:extLst>
          </p:cNvPr>
          <p:cNvSpPr/>
          <p:nvPr/>
        </p:nvSpPr>
        <p:spPr>
          <a:xfrm>
            <a:off x="5521235" y="957000"/>
            <a:ext cx="2342606" cy="871800"/>
          </a:xfrm>
          <a:prstGeom prst="wedgeRoundRectCallout">
            <a:avLst>
              <a:gd name="adj1" fmla="val -51688"/>
              <a:gd name="adj2" fmla="val 115333"/>
              <a:gd name="adj3" fmla="val 16667"/>
            </a:avLst>
          </a:prstGeom>
          <a:solidFill>
            <a:schemeClr val="accent6">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We pass the loader, it will contain the Controller afterwards.</a:t>
            </a:r>
          </a:p>
        </p:txBody>
      </p:sp>
    </p:spTree>
    <p:extLst>
      <p:ext uri="{BB962C8B-B14F-4D97-AF65-F5344CB8AC3E}">
        <p14:creationId xmlns:p14="http://schemas.microsoft.com/office/powerpoint/2010/main" val="60619690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3">
            <a:extLst>
              <a:ext uri="{FF2B5EF4-FFF2-40B4-BE49-F238E27FC236}">
                <a16:creationId xmlns:a16="http://schemas.microsoft.com/office/drawing/2014/main" id="{55D42F2C-858E-44B2-8110-E28CE9B78044}"/>
              </a:ext>
            </a:extLst>
          </p:cNvPr>
          <p:cNvSpPr>
            <a:spLocks noChangeArrowheads="1"/>
          </p:cNvSpPr>
          <p:nvPr/>
        </p:nvSpPr>
        <p:spPr bwMode="auto">
          <a:xfrm>
            <a:off x="371475" y="2090172"/>
            <a:ext cx="7064755" cy="267765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da-DK" altLang="da-DK" sz="12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public void </a:t>
            </a:r>
            <a:r>
              <a:rPr kumimoji="0" lang="da-DK" altLang="da-DK"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openAllTasksView() {</a:t>
            </a:r>
            <a:br>
              <a:rPr kumimoji="0" lang="da-DK" altLang="da-DK"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da-DK" altLang="da-DK"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FXMLLoader loader = </a:t>
            </a:r>
            <a:r>
              <a:rPr kumimoji="0" lang="da-DK" altLang="da-DK" sz="12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new </a:t>
            </a:r>
            <a:r>
              <a:rPr kumimoji="0" lang="da-DK" altLang="da-DK"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FXMLLoader();</a:t>
            </a:r>
            <a:br>
              <a:rPr kumimoji="0" lang="da-DK" altLang="da-DK"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da-DK" altLang="da-DK"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da-DK" altLang="da-DK"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da-DK" altLang="da-DK" sz="12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if</a:t>
            </a:r>
            <a:r>
              <a:rPr kumimoji="0" lang="da-DK" altLang="da-DK"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da-DK" altLang="da-DK" sz="1200" b="1" i="0" u="none" strike="noStrike" cap="none" normalizeH="0" baseline="0" dirty="0">
                <a:ln>
                  <a:noFill/>
                </a:ln>
                <a:solidFill>
                  <a:srgbClr val="660E7A"/>
                </a:solidFill>
                <a:effectLst/>
                <a:latin typeface="Courier New" panose="02070309020205020404" pitchFamily="49" charset="0"/>
                <a:cs typeface="Courier New" panose="02070309020205020404" pitchFamily="49" charset="0"/>
              </a:rPr>
              <a:t>allTasksScene </a:t>
            </a:r>
            <a:r>
              <a:rPr kumimoji="0" lang="da-DK" altLang="da-DK"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da-DK" altLang="da-DK" sz="12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null</a:t>
            </a:r>
            <a:r>
              <a:rPr kumimoji="0" lang="da-DK" altLang="da-DK"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br>
              <a:rPr kumimoji="0" lang="da-DK" altLang="da-DK"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da-DK" altLang="da-DK"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Parent root = getRootByPath(</a:t>
            </a:r>
            <a:r>
              <a:rPr kumimoji="0" lang="da-DK" altLang="da-DK" sz="12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"alltasks/AllTasksView.fxml"</a:t>
            </a:r>
            <a:r>
              <a:rPr kumimoji="0" lang="da-DK" altLang="da-DK"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loader);</a:t>
            </a:r>
            <a:br>
              <a:rPr kumimoji="0" lang="da-DK" altLang="da-DK"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da-DK" altLang="da-DK"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AllTasksController controller = loader.getController();</a:t>
            </a:r>
            <a:br>
              <a:rPr kumimoji="0" lang="da-DK" altLang="da-DK"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da-DK" altLang="da-DK"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controller.init(</a:t>
            </a:r>
            <a:r>
              <a:rPr kumimoji="0" lang="da-DK" altLang="da-DK" sz="1200" b="1" i="0" u="none" strike="noStrike" cap="none" normalizeH="0" baseline="0" dirty="0">
                <a:ln>
                  <a:noFill/>
                </a:ln>
                <a:solidFill>
                  <a:srgbClr val="660E7A"/>
                </a:solidFill>
                <a:effectLst/>
                <a:latin typeface="Courier New" panose="02070309020205020404" pitchFamily="49" charset="0"/>
                <a:cs typeface="Courier New" panose="02070309020205020404" pitchFamily="49" charset="0"/>
              </a:rPr>
              <a:t>viewModelFactory</a:t>
            </a:r>
            <a:r>
              <a:rPr kumimoji="0" lang="da-DK" altLang="da-DK"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.getAllTasksVM(), </a:t>
            </a:r>
            <a:r>
              <a:rPr kumimoji="0" lang="da-DK" altLang="da-DK" sz="12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this</a:t>
            </a:r>
            <a:r>
              <a:rPr kumimoji="0" lang="da-DK" altLang="da-DK"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da-DK" altLang="da-DK"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da-DK" altLang="da-DK"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da-DK" altLang="da-DK" sz="1200" b="1" i="0" u="none" strike="noStrike" cap="none" normalizeH="0" baseline="0" dirty="0">
                <a:ln>
                  <a:noFill/>
                </a:ln>
                <a:solidFill>
                  <a:srgbClr val="660E7A"/>
                </a:solidFill>
                <a:effectLst/>
                <a:latin typeface="Courier New" panose="02070309020205020404" pitchFamily="49" charset="0"/>
                <a:cs typeface="Courier New" panose="02070309020205020404" pitchFamily="49" charset="0"/>
              </a:rPr>
              <a:t>allTasksScene </a:t>
            </a:r>
            <a:r>
              <a:rPr kumimoji="0" lang="da-DK" altLang="da-DK"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da-DK" altLang="da-DK" sz="12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new </a:t>
            </a:r>
            <a:r>
              <a:rPr kumimoji="0" lang="da-DK" altLang="da-DK"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Scene(root);</a:t>
            </a:r>
            <a:br>
              <a:rPr kumimoji="0" lang="da-DK" altLang="da-DK"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da-DK" altLang="da-DK"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br>
              <a:rPr kumimoji="0" lang="da-DK" altLang="da-DK"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da-DK" altLang="da-DK"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da-DK" altLang="da-DK"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da-DK" altLang="da-DK" sz="1200" b="1" i="0" u="none" strike="noStrike" cap="none" normalizeH="0" baseline="0" dirty="0">
                <a:ln>
                  <a:noFill/>
                </a:ln>
                <a:solidFill>
                  <a:srgbClr val="660E7A"/>
                </a:solidFill>
                <a:effectLst/>
                <a:latin typeface="Courier New" panose="02070309020205020404" pitchFamily="49" charset="0"/>
                <a:cs typeface="Courier New" panose="02070309020205020404" pitchFamily="49" charset="0"/>
              </a:rPr>
              <a:t>mainStage</a:t>
            </a:r>
            <a:r>
              <a:rPr kumimoji="0" lang="da-DK" altLang="da-DK"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.setTitle(</a:t>
            </a:r>
            <a:r>
              <a:rPr kumimoji="0" lang="da-DK" altLang="da-DK" sz="12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"View tasks"</a:t>
            </a:r>
            <a:r>
              <a:rPr kumimoji="0" lang="da-DK" altLang="da-DK"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da-DK" altLang="da-DK"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da-DK" altLang="da-DK"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da-DK" altLang="da-DK" sz="1200" b="1" i="0" u="none" strike="noStrike" cap="none" normalizeH="0" baseline="0" dirty="0">
                <a:ln>
                  <a:noFill/>
                </a:ln>
                <a:solidFill>
                  <a:srgbClr val="660E7A"/>
                </a:solidFill>
                <a:effectLst/>
                <a:latin typeface="Courier New" panose="02070309020205020404" pitchFamily="49" charset="0"/>
                <a:cs typeface="Courier New" panose="02070309020205020404" pitchFamily="49" charset="0"/>
              </a:rPr>
              <a:t>mainStage</a:t>
            </a:r>
            <a:r>
              <a:rPr kumimoji="0" lang="da-DK" altLang="da-DK"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.setScene(</a:t>
            </a:r>
            <a:r>
              <a:rPr kumimoji="0" lang="da-DK" altLang="da-DK" sz="1200" b="1" i="0" u="none" strike="noStrike" cap="none" normalizeH="0" baseline="0" dirty="0">
                <a:ln>
                  <a:noFill/>
                </a:ln>
                <a:solidFill>
                  <a:srgbClr val="660E7A"/>
                </a:solidFill>
                <a:effectLst/>
                <a:latin typeface="Courier New" panose="02070309020205020404" pitchFamily="49" charset="0"/>
                <a:cs typeface="Courier New" panose="02070309020205020404" pitchFamily="49" charset="0"/>
              </a:rPr>
              <a:t>allTasksScene</a:t>
            </a:r>
            <a:r>
              <a:rPr kumimoji="0" lang="da-DK" altLang="da-DK"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da-DK" altLang="da-DK"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da-DK" altLang="da-DK"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da-DK" altLang="da-DK"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endParaRPr kumimoji="0" lang="da-DK" altLang="da-DK" sz="2800" b="0" i="0" u="none" strike="noStrike" cap="none" normalizeH="0" baseline="0" dirty="0">
              <a:ln>
                <a:noFill/>
              </a:ln>
              <a:solidFill>
                <a:schemeClr val="tx1"/>
              </a:solidFill>
              <a:effectLst/>
              <a:latin typeface="Arial" panose="020B0604020202020204" pitchFamily="34" charset="0"/>
            </a:endParaRPr>
          </a:p>
        </p:txBody>
      </p:sp>
      <p:sp>
        <p:nvSpPr>
          <p:cNvPr id="2" name="Content Placeholder 1">
            <a:extLst>
              <a:ext uri="{FF2B5EF4-FFF2-40B4-BE49-F238E27FC236}">
                <a16:creationId xmlns:a16="http://schemas.microsoft.com/office/drawing/2014/main" id="{196EA8D1-D209-4B3A-97E8-177856F914DB}"/>
              </a:ext>
            </a:extLst>
          </p:cNvPr>
          <p:cNvSpPr>
            <a:spLocks noGrp="1"/>
          </p:cNvSpPr>
          <p:nvPr>
            <p:ph idx="1"/>
          </p:nvPr>
        </p:nvSpPr>
        <p:spPr>
          <a:xfrm>
            <a:off x="163902" y="189781"/>
            <a:ext cx="11844068" cy="648419"/>
          </a:xfrm>
        </p:spPr>
        <p:txBody>
          <a:bodyPr/>
          <a:lstStyle/>
          <a:p>
            <a:r>
              <a:rPr lang="en-US" dirty="0"/>
              <a:t>The method for opening the </a:t>
            </a:r>
            <a:r>
              <a:rPr lang="en-US" dirty="0" err="1"/>
              <a:t>AllTasksView</a:t>
            </a:r>
            <a:r>
              <a:rPr lang="en-US" dirty="0"/>
              <a:t> will then be:</a:t>
            </a:r>
          </a:p>
        </p:txBody>
      </p:sp>
      <p:sp>
        <p:nvSpPr>
          <p:cNvPr id="4" name="Speech Bubble: Rectangle with Corners Rounded 3">
            <a:extLst>
              <a:ext uri="{FF2B5EF4-FFF2-40B4-BE49-F238E27FC236}">
                <a16:creationId xmlns:a16="http://schemas.microsoft.com/office/drawing/2014/main" id="{65AD6F86-4C29-4897-AD9B-2D2B96FF49E5}"/>
              </a:ext>
            </a:extLst>
          </p:cNvPr>
          <p:cNvSpPr/>
          <p:nvPr/>
        </p:nvSpPr>
        <p:spPr>
          <a:xfrm>
            <a:off x="5266870" y="1201740"/>
            <a:ext cx="2281646" cy="775063"/>
          </a:xfrm>
          <a:prstGeom prst="wedgeRoundRectCallout">
            <a:avLst>
              <a:gd name="adj1" fmla="val -131138"/>
              <a:gd name="adj2" fmla="val 151264"/>
              <a:gd name="adj3" fmla="val 16667"/>
            </a:avLst>
          </a:prstGeom>
          <a:solidFill>
            <a:schemeClr val="accent6">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We again use lazy instantiation</a:t>
            </a:r>
          </a:p>
        </p:txBody>
      </p:sp>
      <p:sp>
        <p:nvSpPr>
          <p:cNvPr id="5" name="Speech Bubble: Rectangle with Corners Rounded 4">
            <a:extLst>
              <a:ext uri="{FF2B5EF4-FFF2-40B4-BE49-F238E27FC236}">
                <a16:creationId xmlns:a16="http://schemas.microsoft.com/office/drawing/2014/main" id="{A882C250-84BF-4316-8E32-34C708A8FA63}"/>
              </a:ext>
            </a:extLst>
          </p:cNvPr>
          <p:cNvSpPr/>
          <p:nvPr/>
        </p:nvSpPr>
        <p:spPr>
          <a:xfrm>
            <a:off x="2763029" y="4493665"/>
            <a:ext cx="2281646" cy="775063"/>
          </a:xfrm>
          <a:prstGeom prst="wedgeRoundRectCallout">
            <a:avLst>
              <a:gd name="adj1" fmla="val -46023"/>
              <a:gd name="adj2" fmla="val -66713"/>
              <a:gd name="adj3" fmla="val 16667"/>
            </a:avLst>
          </a:prstGeom>
          <a:solidFill>
            <a:schemeClr val="accent6">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Setting the </a:t>
            </a:r>
            <a:r>
              <a:rPr lang="en-US" dirty="0" err="1">
                <a:solidFill>
                  <a:schemeClr val="tx1"/>
                </a:solidFill>
              </a:rPr>
              <a:t>the</a:t>
            </a:r>
            <a:r>
              <a:rPr lang="en-US" dirty="0">
                <a:solidFill>
                  <a:schemeClr val="tx1"/>
                </a:solidFill>
              </a:rPr>
              <a:t> scene, i.e. changing view.</a:t>
            </a:r>
          </a:p>
        </p:txBody>
      </p:sp>
      <p:sp>
        <p:nvSpPr>
          <p:cNvPr id="7" name="Speech Bubble: Rectangle with Corners Rounded 6">
            <a:extLst>
              <a:ext uri="{FF2B5EF4-FFF2-40B4-BE49-F238E27FC236}">
                <a16:creationId xmlns:a16="http://schemas.microsoft.com/office/drawing/2014/main" id="{F93E899B-EBA0-4E53-BC7D-0B420A8C1145}"/>
              </a:ext>
            </a:extLst>
          </p:cNvPr>
          <p:cNvSpPr/>
          <p:nvPr/>
        </p:nvSpPr>
        <p:spPr>
          <a:xfrm>
            <a:off x="5388518" y="3689640"/>
            <a:ext cx="2281646" cy="775063"/>
          </a:xfrm>
          <a:prstGeom prst="wedgeRoundRectCallout">
            <a:avLst>
              <a:gd name="adj1" fmla="val -57092"/>
              <a:gd name="adj2" fmla="val -79073"/>
              <a:gd name="adj3" fmla="val 16667"/>
            </a:avLst>
          </a:prstGeom>
          <a:solidFill>
            <a:schemeClr val="accent6">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Initializing the Controller</a:t>
            </a:r>
          </a:p>
        </p:txBody>
      </p:sp>
      <p:sp>
        <p:nvSpPr>
          <p:cNvPr id="9" name="TextBox 8">
            <a:extLst>
              <a:ext uri="{FF2B5EF4-FFF2-40B4-BE49-F238E27FC236}">
                <a16:creationId xmlns:a16="http://schemas.microsoft.com/office/drawing/2014/main" id="{D6594F1B-EA8D-47EA-81CB-7FE4ADE1122A}"/>
              </a:ext>
            </a:extLst>
          </p:cNvPr>
          <p:cNvSpPr txBox="1"/>
          <p:nvPr/>
        </p:nvSpPr>
        <p:spPr>
          <a:xfrm>
            <a:off x="8760823" y="3286405"/>
            <a:ext cx="3500846" cy="3416320"/>
          </a:xfrm>
          <a:prstGeom prst="rect">
            <a:avLst/>
          </a:prstGeom>
          <a:noFill/>
        </p:spPr>
        <p:txBody>
          <a:bodyPr wrap="square" rtlCol="0">
            <a:spAutoFit/>
          </a:bodyPr>
          <a:lstStyle/>
          <a:p>
            <a:r>
              <a:rPr lang="en-US" i="1" dirty="0"/>
              <a:t>Extra note (maybe for future potential use):</a:t>
            </a:r>
          </a:p>
          <a:p>
            <a:r>
              <a:rPr lang="en-US" i="1" dirty="0"/>
              <a:t>Sometimes views should be reset when being closed/changed out. We could have all Controllers implement an interface with a reset() method. We have a field variable of this interface type. Before we set the scene of the main stage, we call reset on the interface, and update the interface to be the latest controller.</a:t>
            </a:r>
          </a:p>
        </p:txBody>
      </p:sp>
    </p:spTree>
    <p:extLst>
      <p:ext uri="{BB962C8B-B14F-4D97-AF65-F5344CB8AC3E}">
        <p14:creationId xmlns:p14="http://schemas.microsoft.com/office/powerpoint/2010/main" val="76206322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714102E-E416-4AEC-BA49-639E0F29DA48}"/>
              </a:ext>
            </a:extLst>
          </p:cNvPr>
          <p:cNvSpPr>
            <a:spLocks noGrp="1"/>
          </p:cNvSpPr>
          <p:nvPr>
            <p:ph idx="1"/>
          </p:nvPr>
        </p:nvSpPr>
        <p:spPr/>
        <p:txBody>
          <a:bodyPr/>
          <a:lstStyle/>
          <a:p>
            <a:r>
              <a:rPr lang="en-US" dirty="0"/>
              <a:t>We now have what we need in the </a:t>
            </a:r>
            <a:r>
              <a:rPr lang="en-US" dirty="0" err="1"/>
              <a:t>ViewHandler</a:t>
            </a:r>
            <a:r>
              <a:rPr lang="en-US" dirty="0"/>
              <a:t>. We’re close to be able to run the program.</a:t>
            </a:r>
          </a:p>
          <a:p>
            <a:r>
              <a:rPr lang="en-US" dirty="0"/>
              <a:t>Call the </a:t>
            </a:r>
            <a:r>
              <a:rPr lang="en-US" dirty="0" err="1"/>
              <a:t>openAllTasksView</a:t>
            </a:r>
            <a:r>
              <a:rPr lang="en-US" dirty="0"/>
              <a:t>() method from the start method of </a:t>
            </a:r>
            <a:r>
              <a:rPr lang="en-US" dirty="0" err="1"/>
              <a:t>ViewHandler</a:t>
            </a:r>
            <a:r>
              <a:rPr lang="en-US" dirty="0"/>
              <a:t>. Thus, when the program starts, this is the view which will be shown.</a:t>
            </a:r>
          </a:p>
          <a:p>
            <a:endParaRPr lang="en-US" dirty="0"/>
          </a:p>
          <a:p>
            <a:r>
              <a:rPr lang="en-US" dirty="0"/>
              <a:t>We need the class which extends application. Next slide.</a:t>
            </a:r>
          </a:p>
        </p:txBody>
      </p:sp>
    </p:spTree>
    <p:extLst>
      <p:ext uri="{BB962C8B-B14F-4D97-AF65-F5344CB8AC3E}">
        <p14:creationId xmlns:p14="http://schemas.microsoft.com/office/powerpoint/2010/main" val="153585140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DFC1977-F638-4AEA-A17D-92A9AC7B2473}"/>
              </a:ext>
            </a:extLst>
          </p:cNvPr>
          <p:cNvSpPr>
            <a:spLocks noGrp="1"/>
          </p:cNvSpPr>
          <p:nvPr>
            <p:ph idx="1"/>
          </p:nvPr>
        </p:nvSpPr>
        <p:spPr/>
        <p:txBody>
          <a:bodyPr/>
          <a:lstStyle/>
          <a:p>
            <a:r>
              <a:rPr lang="en-US" dirty="0"/>
              <a:t>Create the following class:</a:t>
            </a:r>
          </a:p>
        </p:txBody>
      </p:sp>
      <p:sp>
        <p:nvSpPr>
          <p:cNvPr id="3" name="Rectangle 1">
            <a:extLst>
              <a:ext uri="{FF2B5EF4-FFF2-40B4-BE49-F238E27FC236}">
                <a16:creationId xmlns:a16="http://schemas.microsoft.com/office/drawing/2014/main" id="{245A223D-D4E6-4152-9524-068DF0C31D20}"/>
              </a:ext>
            </a:extLst>
          </p:cNvPr>
          <p:cNvSpPr>
            <a:spLocks noChangeArrowheads="1"/>
          </p:cNvSpPr>
          <p:nvPr/>
        </p:nvSpPr>
        <p:spPr bwMode="auto">
          <a:xfrm>
            <a:off x="583474" y="1249907"/>
            <a:ext cx="5391219" cy="175432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da-DK" altLang="da-DK" sz="12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public class </a:t>
            </a:r>
            <a:r>
              <a:rPr kumimoji="0" lang="da-DK" altLang="da-DK"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TaskListApp </a:t>
            </a:r>
            <a:r>
              <a:rPr kumimoji="0" lang="da-DK" altLang="da-DK" sz="12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extends </a:t>
            </a:r>
            <a:r>
              <a:rPr kumimoji="0" lang="da-DK" altLang="da-DK"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Application {</a:t>
            </a:r>
            <a:br>
              <a:rPr kumimoji="0" lang="da-DK" altLang="da-DK"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da-DK" altLang="da-DK"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da-DK" altLang="da-DK" sz="1200" b="0" i="0" u="none" strike="noStrike" cap="none" normalizeH="0" baseline="0" dirty="0">
                <a:ln>
                  <a:noFill/>
                </a:ln>
                <a:solidFill>
                  <a:srgbClr val="808000"/>
                </a:solidFill>
                <a:effectLst/>
                <a:latin typeface="Courier New" panose="02070309020205020404" pitchFamily="49" charset="0"/>
                <a:cs typeface="Courier New" panose="02070309020205020404" pitchFamily="49" charset="0"/>
              </a:rPr>
              <a:t>@Override</a:t>
            </a:r>
            <a:br>
              <a:rPr kumimoji="0" lang="da-DK" altLang="da-DK" sz="1200" b="0" i="0" u="none" strike="noStrike" cap="none" normalizeH="0" baseline="0" dirty="0">
                <a:ln>
                  <a:noFill/>
                </a:ln>
                <a:solidFill>
                  <a:srgbClr val="808000"/>
                </a:solidFill>
                <a:effectLst/>
                <a:latin typeface="Courier New" panose="02070309020205020404" pitchFamily="49" charset="0"/>
                <a:cs typeface="Courier New" panose="02070309020205020404" pitchFamily="49" charset="0"/>
              </a:rPr>
            </a:br>
            <a:r>
              <a:rPr kumimoji="0" lang="da-DK" altLang="da-DK" sz="1200" b="0" i="0" u="none" strike="noStrike" cap="none" normalizeH="0" baseline="0" dirty="0">
                <a:ln>
                  <a:noFill/>
                </a:ln>
                <a:solidFill>
                  <a:srgbClr val="808000"/>
                </a:solidFill>
                <a:effectLst/>
                <a:latin typeface="Courier New" panose="02070309020205020404" pitchFamily="49" charset="0"/>
                <a:cs typeface="Courier New" panose="02070309020205020404" pitchFamily="49" charset="0"/>
              </a:rPr>
              <a:t>    </a:t>
            </a:r>
            <a:r>
              <a:rPr kumimoji="0" lang="da-DK" altLang="da-DK" sz="12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public void </a:t>
            </a:r>
            <a:r>
              <a:rPr kumimoji="0" lang="da-DK" altLang="da-DK"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start(Stage stage) </a:t>
            </a:r>
            <a:r>
              <a:rPr kumimoji="0" lang="da-DK" altLang="da-DK" sz="12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throws </a:t>
            </a:r>
            <a:r>
              <a:rPr kumimoji="0" lang="da-DK" altLang="da-DK"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Exception {</a:t>
            </a:r>
            <a:br>
              <a:rPr kumimoji="0" lang="da-DK" altLang="da-DK"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da-DK" altLang="da-DK"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ModelFactory mf = </a:t>
            </a:r>
            <a:r>
              <a:rPr kumimoji="0" lang="da-DK" altLang="da-DK" sz="12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new </a:t>
            </a:r>
            <a:r>
              <a:rPr kumimoji="0" lang="da-DK" altLang="da-DK"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ModelFactory();</a:t>
            </a:r>
            <a:br>
              <a:rPr kumimoji="0" lang="da-DK" altLang="da-DK"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da-DK" altLang="da-DK"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ViewModelFactory vmf = </a:t>
            </a:r>
            <a:r>
              <a:rPr kumimoji="0" lang="da-DK" altLang="da-DK" sz="12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new </a:t>
            </a:r>
            <a:r>
              <a:rPr kumimoji="0" lang="da-DK" altLang="da-DK"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ViewModelFactory(mf);</a:t>
            </a:r>
            <a:br>
              <a:rPr kumimoji="0" lang="da-DK" altLang="da-DK"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da-DK" altLang="da-DK"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ViewHandler vh = </a:t>
            </a:r>
            <a:r>
              <a:rPr kumimoji="0" lang="da-DK" altLang="da-DK" sz="12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new </a:t>
            </a:r>
            <a:r>
              <a:rPr kumimoji="0" lang="da-DK" altLang="da-DK"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ViewHandler(stage, vmf);</a:t>
            </a:r>
            <a:br>
              <a:rPr kumimoji="0" lang="da-DK" altLang="da-DK"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da-DK" altLang="da-DK"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vh.start();</a:t>
            </a:r>
            <a:br>
              <a:rPr kumimoji="0" lang="da-DK" altLang="da-DK"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da-DK" altLang="da-DK"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br>
              <a:rPr kumimoji="0" lang="da-DK" altLang="da-DK"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da-DK" altLang="da-DK"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endParaRPr kumimoji="0" lang="da-DK" altLang="da-DK" sz="2800" b="0" i="0" u="none" strike="noStrike" cap="none" normalizeH="0" baseline="0" dirty="0">
              <a:ln>
                <a:noFill/>
              </a:ln>
              <a:solidFill>
                <a:schemeClr val="tx1"/>
              </a:solidFill>
              <a:effectLst/>
              <a:latin typeface="Arial" panose="020B0604020202020204" pitchFamily="34" charset="0"/>
            </a:endParaRPr>
          </a:p>
        </p:txBody>
      </p:sp>
      <p:sp>
        <p:nvSpPr>
          <p:cNvPr id="4" name="Speech Bubble: Rectangle with Corners Rounded 3">
            <a:extLst>
              <a:ext uri="{FF2B5EF4-FFF2-40B4-BE49-F238E27FC236}">
                <a16:creationId xmlns:a16="http://schemas.microsoft.com/office/drawing/2014/main" id="{7FC7612F-F3FA-43D3-A1AA-59C731EC2522}"/>
              </a:ext>
            </a:extLst>
          </p:cNvPr>
          <p:cNvSpPr/>
          <p:nvPr/>
        </p:nvSpPr>
        <p:spPr>
          <a:xfrm>
            <a:off x="7559040" y="1854926"/>
            <a:ext cx="2743200" cy="2220685"/>
          </a:xfrm>
          <a:prstGeom prst="wedgeRoundRectCallout">
            <a:avLst>
              <a:gd name="adj1" fmla="val -107816"/>
              <a:gd name="adj2" fmla="val -36609"/>
              <a:gd name="adj3" fmla="val 16667"/>
            </a:avLst>
          </a:prstGeom>
          <a:solidFill>
            <a:schemeClr val="accent6">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 Factory should only ever be created once. We do it here, to make sure it’s only created once. Later we will take a look at the Singleton design pattern, which will ensure this.</a:t>
            </a:r>
          </a:p>
        </p:txBody>
      </p:sp>
      <p:sp>
        <p:nvSpPr>
          <p:cNvPr id="5" name="Speech Bubble: Rectangle with Corners Rounded 4">
            <a:extLst>
              <a:ext uri="{FF2B5EF4-FFF2-40B4-BE49-F238E27FC236}">
                <a16:creationId xmlns:a16="http://schemas.microsoft.com/office/drawing/2014/main" id="{E88C9AD6-DF44-4B1A-96DA-15F203673A31}"/>
              </a:ext>
            </a:extLst>
          </p:cNvPr>
          <p:cNvSpPr/>
          <p:nvPr/>
        </p:nvSpPr>
        <p:spPr>
          <a:xfrm>
            <a:off x="4162697" y="2954016"/>
            <a:ext cx="2743200" cy="2220685"/>
          </a:xfrm>
          <a:prstGeom prst="wedgeRoundRectCallout">
            <a:avLst>
              <a:gd name="adj1" fmla="val -32260"/>
              <a:gd name="adj2" fmla="val -72687"/>
              <a:gd name="adj3" fmla="val 16667"/>
            </a:avLst>
          </a:prstGeom>
          <a:solidFill>
            <a:schemeClr val="accent6">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We set up all the dependencies, by </a:t>
            </a:r>
            <a:r>
              <a:rPr lang="en-US" i="1" dirty="0">
                <a:solidFill>
                  <a:schemeClr val="tx1"/>
                </a:solidFill>
              </a:rPr>
              <a:t>dependency injection</a:t>
            </a:r>
            <a:r>
              <a:rPr lang="en-US" dirty="0">
                <a:solidFill>
                  <a:schemeClr val="tx1"/>
                </a:solidFill>
              </a:rPr>
              <a:t>, i.e. giving a class what it needs through its constructor</a:t>
            </a:r>
          </a:p>
        </p:txBody>
      </p:sp>
      <p:sp>
        <p:nvSpPr>
          <p:cNvPr id="6" name="Speech Bubble: Rectangle with Corners Rounded 5">
            <a:extLst>
              <a:ext uri="{FF2B5EF4-FFF2-40B4-BE49-F238E27FC236}">
                <a16:creationId xmlns:a16="http://schemas.microsoft.com/office/drawing/2014/main" id="{74B0368C-ADE4-47F3-8408-30EFAED79741}"/>
              </a:ext>
            </a:extLst>
          </p:cNvPr>
          <p:cNvSpPr/>
          <p:nvPr/>
        </p:nvSpPr>
        <p:spPr>
          <a:xfrm>
            <a:off x="766354" y="4064358"/>
            <a:ext cx="2743200" cy="2220685"/>
          </a:xfrm>
          <a:prstGeom prst="wedgeRoundRectCallout">
            <a:avLst>
              <a:gd name="adj1" fmla="val -5911"/>
              <a:gd name="adj2" fmla="val -113079"/>
              <a:gd name="adj3" fmla="val 16667"/>
            </a:avLst>
          </a:prstGeom>
          <a:solidFill>
            <a:schemeClr val="accent6">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We start the show by calling our start method on the </a:t>
            </a:r>
            <a:r>
              <a:rPr lang="en-US" dirty="0" err="1">
                <a:solidFill>
                  <a:schemeClr val="tx1"/>
                </a:solidFill>
              </a:rPr>
              <a:t>ViewHandler</a:t>
            </a:r>
            <a:r>
              <a:rPr lang="en-US" dirty="0">
                <a:solidFill>
                  <a:schemeClr val="tx1"/>
                </a:solidFill>
              </a:rPr>
              <a:t>. This will open the initial view. In our case it’s All Tasks View. Often it could be a login screen or similar.</a:t>
            </a:r>
          </a:p>
        </p:txBody>
      </p:sp>
    </p:spTree>
    <p:extLst>
      <p:ext uri="{BB962C8B-B14F-4D97-AF65-F5344CB8AC3E}">
        <p14:creationId xmlns:p14="http://schemas.microsoft.com/office/powerpoint/2010/main" val="79228010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4B7C748-0D36-44DC-93F7-79D073FB6543}"/>
              </a:ext>
            </a:extLst>
          </p:cNvPr>
          <p:cNvSpPr>
            <a:spLocks noGrp="1"/>
          </p:cNvSpPr>
          <p:nvPr>
            <p:ph idx="1"/>
          </p:nvPr>
        </p:nvSpPr>
        <p:spPr>
          <a:xfrm>
            <a:off x="173966" y="172528"/>
            <a:ext cx="11844068" cy="6512944"/>
          </a:xfrm>
        </p:spPr>
        <p:txBody>
          <a:bodyPr/>
          <a:lstStyle/>
          <a:p>
            <a:r>
              <a:rPr lang="en-US" dirty="0"/>
              <a:t>Now we just need our main method:</a:t>
            </a:r>
          </a:p>
          <a:p>
            <a:endParaRPr lang="en-US" dirty="0"/>
          </a:p>
          <a:p>
            <a:endParaRPr lang="en-US" dirty="0"/>
          </a:p>
          <a:p>
            <a:endParaRPr lang="en-US" dirty="0"/>
          </a:p>
          <a:p>
            <a:endParaRPr lang="en-US" dirty="0"/>
          </a:p>
          <a:p>
            <a:endParaRPr lang="en-US" dirty="0"/>
          </a:p>
          <a:p>
            <a:r>
              <a:rPr lang="en-US" dirty="0"/>
              <a:t>Run this main method, and hopefully you should see your view.</a:t>
            </a:r>
          </a:p>
          <a:p>
            <a:endParaRPr lang="en-US" dirty="0"/>
          </a:p>
          <a:p>
            <a:r>
              <a:rPr lang="en-US" dirty="0"/>
              <a:t>This was where I realized, I needed this code at the end of the </a:t>
            </a:r>
            <a:r>
              <a:rPr lang="en-US" dirty="0" err="1"/>
              <a:t>ViewHandler</a:t>
            </a:r>
            <a:r>
              <a:rPr lang="en-US" dirty="0"/>
              <a:t>::start() method</a:t>
            </a:r>
          </a:p>
        </p:txBody>
      </p:sp>
      <p:sp>
        <p:nvSpPr>
          <p:cNvPr id="3" name="Rectangle 1">
            <a:extLst>
              <a:ext uri="{FF2B5EF4-FFF2-40B4-BE49-F238E27FC236}">
                <a16:creationId xmlns:a16="http://schemas.microsoft.com/office/drawing/2014/main" id="{6C05D31F-76DB-48D0-8348-8980EE86F37E}"/>
              </a:ext>
            </a:extLst>
          </p:cNvPr>
          <p:cNvSpPr>
            <a:spLocks noChangeArrowheads="1"/>
          </p:cNvSpPr>
          <p:nvPr/>
        </p:nvSpPr>
        <p:spPr bwMode="auto">
          <a:xfrm>
            <a:off x="853440" y="952139"/>
            <a:ext cx="4461478" cy="120032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da-DK" altLang="da-DK" sz="12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public class </a:t>
            </a:r>
            <a:r>
              <a:rPr kumimoji="0" lang="da-DK" altLang="da-DK"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RunTaskListApp {</a:t>
            </a:r>
            <a:br>
              <a:rPr kumimoji="0" lang="da-DK" altLang="da-DK"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da-DK" altLang="da-DK"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da-DK" altLang="da-DK"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da-DK" altLang="da-DK" sz="12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public static void </a:t>
            </a:r>
            <a:r>
              <a:rPr kumimoji="0" lang="da-DK" altLang="da-DK"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main(String[] args) {</a:t>
            </a:r>
            <a:br>
              <a:rPr kumimoji="0" lang="da-DK" altLang="da-DK"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da-DK" altLang="da-DK"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Application.</a:t>
            </a:r>
            <a:r>
              <a:rPr kumimoji="0" lang="da-DK" altLang="da-DK" sz="1200" b="0" i="1"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launch</a:t>
            </a:r>
            <a:r>
              <a:rPr kumimoji="0" lang="da-DK" altLang="da-DK"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(TaskListApp.</a:t>
            </a:r>
            <a:r>
              <a:rPr kumimoji="0" lang="da-DK" altLang="da-DK" sz="12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class</a:t>
            </a:r>
            <a:r>
              <a:rPr kumimoji="0" lang="da-DK" altLang="da-DK"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da-DK" altLang="da-DK"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da-DK" altLang="da-DK"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br>
              <a:rPr kumimoji="0" lang="da-DK" altLang="da-DK"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da-DK" altLang="da-DK"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endParaRPr kumimoji="0" lang="da-DK" altLang="da-DK" sz="2800" b="0" i="0" u="none" strike="noStrike" cap="none" normalizeH="0" baseline="0" dirty="0">
              <a:ln>
                <a:noFill/>
              </a:ln>
              <a:solidFill>
                <a:schemeClr val="tx1"/>
              </a:solidFill>
              <a:effectLst/>
              <a:latin typeface="Arial" panose="020B0604020202020204" pitchFamily="34" charset="0"/>
            </a:endParaRPr>
          </a:p>
        </p:txBody>
      </p:sp>
      <p:sp>
        <p:nvSpPr>
          <p:cNvPr id="4" name="Rectangle 2">
            <a:extLst>
              <a:ext uri="{FF2B5EF4-FFF2-40B4-BE49-F238E27FC236}">
                <a16:creationId xmlns:a16="http://schemas.microsoft.com/office/drawing/2014/main" id="{2E186712-20C4-46AE-881F-255B5120200D}"/>
              </a:ext>
            </a:extLst>
          </p:cNvPr>
          <p:cNvSpPr>
            <a:spLocks noChangeArrowheads="1"/>
          </p:cNvSpPr>
          <p:nvPr/>
        </p:nvSpPr>
        <p:spPr bwMode="auto">
          <a:xfrm>
            <a:off x="1079863" y="5321086"/>
            <a:ext cx="4381328" cy="58477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da-DK" altLang="da-DK" sz="3200" b="1" i="0" u="none" strike="noStrike" cap="none" normalizeH="0" baseline="0" dirty="0">
                <a:ln>
                  <a:noFill/>
                </a:ln>
                <a:solidFill>
                  <a:srgbClr val="660E7A"/>
                </a:solidFill>
                <a:effectLst/>
                <a:latin typeface="Courier New" panose="02070309020205020404" pitchFamily="49" charset="0"/>
                <a:cs typeface="Courier New" panose="02070309020205020404" pitchFamily="49" charset="0"/>
              </a:rPr>
              <a:t>mainStage</a:t>
            </a:r>
            <a:r>
              <a:rPr kumimoji="0" lang="da-DK" altLang="da-DK" sz="3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.show();</a:t>
            </a:r>
            <a:endParaRPr kumimoji="0" lang="da-DK" altLang="da-DK" sz="6000" b="0" i="0" u="none" strike="noStrike" cap="none" normalizeH="0" baseline="0" dirty="0">
              <a:ln>
                <a:noFill/>
              </a:ln>
              <a:solidFill>
                <a:schemeClr val="tx1"/>
              </a:solidFill>
              <a:effectLst/>
              <a:latin typeface="Arial" panose="020B0604020202020204" pitchFamily="34" charset="0"/>
            </a:endParaRPr>
          </a:p>
        </p:txBody>
      </p:sp>
      <p:pic>
        <p:nvPicPr>
          <p:cNvPr id="6" name="Picture 5" descr="A close up of a logo&#10;&#10;Description automatically generated">
            <a:extLst>
              <a:ext uri="{FF2B5EF4-FFF2-40B4-BE49-F238E27FC236}">
                <a16:creationId xmlns:a16="http://schemas.microsoft.com/office/drawing/2014/main" id="{6F83F79B-29E6-4BDA-B9FC-F7A462F739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0034" y="4724400"/>
            <a:ext cx="3048000" cy="2133600"/>
          </a:xfrm>
          <a:prstGeom prst="rect">
            <a:avLst/>
          </a:prstGeom>
        </p:spPr>
      </p:pic>
    </p:spTree>
    <p:extLst>
      <p:ext uri="{BB962C8B-B14F-4D97-AF65-F5344CB8AC3E}">
        <p14:creationId xmlns:p14="http://schemas.microsoft.com/office/powerpoint/2010/main" val="283659888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574248A-7DB0-4C3F-9847-8D09D06220CC}"/>
              </a:ext>
            </a:extLst>
          </p:cNvPr>
          <p:cNvSpPr>
            <a:spLocks noGrp="1"/>
          </p:cNvSpPr>
          <p:nvPr>
            <p:ph idx="1"/>
          </p:nvPr>
        </p:nvSpPr>
        <p:spPr/>
        <p:txBody>
          <a:bodyPr/>
          <a:lstStyle/>
          <a:p>
            <a:r>
              <a:rPr lang="en-US" dirty="0"/>
              <a:t>Currently nothing is shown in the table view. Let’s quickly create a test.</a:t>
            </a:r>
          </a:p>
          <a:p>
            <a:r>
              <a:rPr lang="en-US" dirty="0"/>
              <a:t>Add the following to your </a:t>
            </a:r>
            <a:r>
              <a:rPr lang="en-US" dirty="0" err="1"/>
              <a:t>TaskListApp</a:t>
            </a:r>
            <a:r>
              <a:rPr lang="en-US" dirty="0"/>
              <a:t>::start method:</a:t>
            </a:r>
          </a:p>
          <a:p>
            <a:r>
              <a:rPr lang="en-US" dirty="0"/>
              <a:t>Running the program</a:t>
            </a:r>
            <a:br>
              <a:rPr lang="en-US" dirty="0"/>
            </a:br>
            <a:r>
              <a:rPr lang="en-US" dirty="0"/>
              <a:t>now, you should see</a:t>
            </a:r>
            <a:br>
              <a:rPr lang="en-US" dirty="0"/>
            </a:br>
            <a:r>
              <a:rPr lang="en-US" dirty="0"/>
              <a:t>a new task added to the </a:t>
            </a:r>
            <a:br>
              <a:rPr lang="en-US" dirty="0"/>
            </a:br>
            <a:r>
              <a:rPr lang="en-US" dirty="0"/>
              <a:t>view every 2.5 seconds</a:t>
            </a:r>
          </a:p>
        </p:txBody>
      </p:sp>
      <p:sp>
        <p:nvSpPr>
          <p:cNvPr id="3" name="Rectangle 1">
            <a:extLst>
              <a:ext uri="{FF2B5EF4-FFF2-40B4-BE49-F238E27FC236}">
                <a16:creationId xmlns:a16="http://schemas.microsoft.com/office/drawing/2014/main" id="{BED21F15-FD1F-4324-B73F-C73630FA3923}"/>
              </a:ext>
            </a:extLst>
          </p:cNvPr>
          <p:cNvSpPr>
            <a:spLocks noChangeArrowheads="1"/>
          </p:cNvSpPr>
          <p:nvPr/>
        </p:nvSpPr>
        <p:spPr bwMode="auto">
          <a:xfrm>
            <a:off x="4167046" y="1203407"/>
            <a:ext cx="8024954" cy="461664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da-DK" altLang="da-DK" sz="1400" b="0" i="0" u="none" strike="noStrike" cap="none" normalizeH="0" baseline="0" dirty="0">
                <a:ln>
                  <a:noFill/>
                </a:ln>
                <a:solidFill>
                  <a:srgbClr val="808000"/>
                </a:solidFill>
                <a:effectLst/>
                <a:latin typeface="Courier New" panose="02070309020205020404" pitchFamily="49" charset="0"/>
                <a:cs typeface="Courier New" panose="02070309020205020404" pitchFamily="49" charset="0"/>
              </a:rPr>
              <a:t>@Override</a:t>
            </a:r>
            <a:br>
              <a:rPr kumimoji="0" lang="da-DK" altLang="da-DK" sz="1400" b="0" i="0" u="none" strike="noStrike" cap="none" normalizeH="0" baseline="0" dirty="0">
                <a:ln>
                  <a:noFill/>
                </a:ln>
                <a:solidFill>
                  <a:srgbClr val="808000"/>
                </a:solidFill>
                <a:effectLst/>
                <a:latin typeface="Courier New" panose="02070309020205020404" pitchFamily="49" charset="0"/>
                <a:cs typeface="Courier New" panose="02070309020205020404" pitchFamily="49" charset="0"/>
              </a:rPr>
            </a:br>
            <a:r>
              <a:rPr kumimoji="0" lang="da-DK" altLang="da-DK" sz="14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public void </a:t>
            </a:r>
            <a:r>
              <a:rPr kumimoji="0" lang="da-DK" altLang="da-DK" sz="1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start(Stage stage) </a:t>
            </a:r>
            <a:r>
              <a:rPr kumimoji="0" lang="da-DK" altLang="da-DK" sz="14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throws </a:t>
            </a:r>
            <a:r>
              <a:rPr kumimoji="0" lang="da-DK" altLang="da-DK" sz="1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Exception {</a:t>
            </a:r>
            <a:br>
              <a:rPr kumimoji="0" lang="da-DK" altLang="da-DK" sz="1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da-DK" altLang="da-DK" sz="1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ModelFactory mf = </a:t>
            </a:r>
            <a:r>
              <a:rPr kumimoji="0" lang="da-DK" altLang="da-DK" sz="14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new </a:t>
            </a:r>
            <a:r>
              <a:rPr kumimoji="0" lang="da-DK" altLang="da-DK" sz="1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ModelFactory();</a:t>
            </a:r>
            <a:br>
              <a:rPr kumimoji="0" lang="da-DK" altLang="da-DK" sz="1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da-DK" altLang="da-DK" sz="1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ViewModelFactory vmf = </a:t>
            </a:r>
            <a:r>
              <a:rPr kumimoji="0" lang="da-DK" altLang="da-DK" sz="14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new </a:t>
            </a:r>
            <a:r>
              <a:rPr kumimoji="0" lang="da-DK" altLang="da-DK" sz="1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ViewModelFactory(mf);</a:t>
            </a:r>
            <a:br>
              <a:rPr kumimoji="0" lang="da-DK" altLang="da-DK" sz="1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da-DK" altLang="da-DK" sz="1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ViewHandler vh = </a:t>
            </a:r>
            <a:r>
              <a:rPr kumimoji="0" lang="da-DK" altLang="da-DK" sz="14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new </a:t>
            </a:r>
            <a:r>
              <a:rPr kumimoji="0" lang="da-DK" altLang="da-DK" sz="1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ViewHandler(stage, vmf);</a:t>
            </a:r>
            <a:br>
              <a:rPr kumimoji="0" lang="da-DK" altLang="da-DK" sz="1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da-DK" altLang="da-DK" sz="1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vh.start();</a:t>
            </a:r>
            <a:br>
              <a:rPr kumimoji="0" lang="da-DK" altLang="da-DK" sz="1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da-DK" altLang="da-DK" sz="1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da-DK" altLang="da-DK" sz="1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da-DK" altLang="da-DK" sz="1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Thread thread = </a:t>
            </a:r>
            <a:r>
              <a:rPr kumimoji="0" lang="da-DK" altLang="da-DK" sz="14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new </a:t>
            </a:r>
            <a:r>
              <a:rPr kumimoji="0" lang="da-DK" altLang="da-DK" sz="1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Thread(() -&gt; {</a:t>
            </a:r>
            <a:br>
              <a:rPr kumimoji="0" lang="da-DK" altLang="da-DK" sz="1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da-DK" altLang="da-DK" sz="1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TaskModelManager taskModel = (TaskModelManager)</a:t>
            </a:r>
            <a:r>
              <a:rPr kumimoji="0" lang="da-DK" altLang="da-DK" sz="1400" b="0" i="0" u="none" strike="noStrike" cap="none" normalizeH="0" baseline="0" dirty="0">
                <a:ln>
                  <a:noFill/>
                </a:ln>
                <a:solidFill>
                  <a:srgbClr val="660E7A"/>
                </a:solidFill>
                <a:effectLst/>
                <a:latin typeface="Courier New" panose="02070309020205020404" pitchFamily="49" charset="0"/>
                <a:cs typeface="Courier New" panose="02070309020205020404" pitchFamily="49" charset="0"/>
              </a:rPr>
              <a:t>mf</a:t>
            </a:r>
            <a:r>
              <a:rPr kumimoji="0" lang="da-DK" altLang="da-DK" sz="1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.getTaskModel();</a:t>
            </a:r>
            <a:br>
              <a:rPr kumimoji="0" lang="da-DK" altLang="da-DK" sz="1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da-DK" altLang="da-DK" sz="1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da-DK" altLang="da-DK" sz="14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for</a:t>
            </a:r>
            <a:r>
              <a:rPr kumimoji="0" lang="da-DK" altLang="da-DK" sz="1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da-DK" altLang="da-DK" sz="14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int </a:t>
            </a:r>
            <a:r>
              <a:rPr kumimoji="0" lang="da-DK" altLang="da-DK" sz="1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i = </a:t>
            </a:r>
            <a:r>
              <a:rPr kumimoji="0" lang="da-DK" altLang="da-DK" sz="14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a:t>
            </a:r>
            <a:r>
              <a:rPr kumimoji="0" lang="da-DK" altLang="da-DK" sz="1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i &lt; </a:t>
            </a:r>
            <a:r>
              <a:rPr kumimoji="0" lang="da-DK" altLang="da-DK" sz="14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a:t>
            </a:r>
            <a:r>
              <a:rPr kumimoji="0" lang="da-DK" altLang="da-DK" sz="1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i++) {</a:t>
            </a:r>
            <a:br>
              <a:rPr kumimoji="0" lang="da-DK" altLang="da-DK" sz="1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da-DK" altLang="da-DK" sz="1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da-DK" altLang="da-DK" sz="14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try </a:t>
            </a:r>
            <a:r>
              <a:rPr kumimoji="0" lang="da-DK" altLang="da-DK" sz="1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da-DK" altLang="da-DK" sz="1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da-DK" altLang="da-DK" sz="1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Thread.</a:t>
            </a:r>
            <a:r>
              <a:rPr kumimoji="0" lang="da-DK" altLang="da-DK" sz="1400" b="0" i="1"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sleep</a:t>
            </a:r>
            <a:r>
              <a:rPr kumimoji="0" lang="da-DK" altLang="da-DK" sz="1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da-DK" altLang="da-DK" sz="14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2500</a:t>
            </a:r>
            <a:r>
              <a:rPr kumimoji="0" lang="da-DK" altLang="da-DK" sz="1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da-DK" altLang="da-DK" sz="1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da-DK" altLang="da-DK" sz="1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da-DK" altLang="da-DK" sz="14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catch </a:t>
            </a:r>
            <a:r>
              <a:rPr kumimoji="0" lang="da-DK" altLang="da-DK" sz="1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(InterruptedException e) {}</a:t>
            </a:r>
            <a:br>
              <a:rPr kumimoji="0" lang="da-DK" altLang="da-DK" sz="1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da-DK" altLang="da-DK" sz="1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da-DK" altLang="da-DK" sz="1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taskModel.addTask(</a:t>
            </a:r>
            <a:r>
              <a:rPr kumimoji="0" lang="da-DK" altLang="da-DK" sz="14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"MyName"</a:t>
            </a:r>
            <a:r>
              <a:rPr kumimoji="0" lang="da-DK" altLang="da-DK" sz="1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da-DK" altLang="da-DK" sz="14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"Test task " </a:t>
            </a:r>
            <a:r>
              <a:rPr kumimoji="0" lang="da-DK" altLang="da-DK" sz="1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i);</a:t>
            </a:r>
            <a:br>
              <a:rPr kumimoji="0" lang="da-DK" altLang="da-DK" sz="1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da-DK" altLang="da-DK" sz="1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br>
              <a:rPr kumimoji="0" lang="da-DK" altLang="da-DK" sz="1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da-DK" altLang="da-DK" sz="1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br>
              <a:rPr kumimoji="0" lang="da-DK" altLang="da-DK" sz="1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da-DK" altLang="da-DK" sz="1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thread.setDaemon(</a:t>
            </a:r>
            <a:r>
              <a:rPr kumimoji="0" lang="da-DK" altLang="da-DK" sz="14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true</a:t>
            </a:r>
            <a:r>
              <a:rPr kumimoji="0" lang="da-DK" altLang="da-DK" sz="1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da-DK" altLang="da-DK" sz="1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da-DK" altLang="da-DK" sz="1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thread.start();</a:t>
            </a:r>
            <a:br>
              <a:rPr kumimoji="0" lang="da-DK" altLang="da-DK" sz="1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da-DK" altLang="da-DK" sz="1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endParaRPr kumimoji="0" lang="da-DK" altLang="da-DK" sz="32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28461627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BF59AD6-DB79-4CE7-B620-FE4EEAE4213C}"/>
              </a:ext>
            </a:extLst>
          </p:cNvPr>
          <p:cNvSpPr>
            <a:spLocks noGrp="1"/>
          </p:cNvSpPr>
          <p:nvPr>
            <p:ph idx="1"/>
          </p:nvPr>
        </p:nvSpPr>
        <p:spPr/>
        <p:txBody>
          <a:bodyPr>
            <a:normAutofit/>
          </a:bodyPr>
          <a:lstStyle/>
          <a:p>
            <a:r>
              <a:rPr lang="en-US" b="1" u="sng" dirty="0">
                <a:solidFill>
                  <a:srgbClr val="FF0000"/>
                </a:solidFill>
              </a:rPr>
              <a:t>A side note.</a:t>
            </a:r>
          </a:p>
          <a:p>
            <a:r>
              <a:rPr lang="en-US" dirty="0"/>
              <a:t>Because almost everything in my system just knows about the </a:t>
            </a:r>
            <a:r>
              <a:rPr lang="en-US" dirty="0" err="1"/>
              <a:t>TaskModel</a:t>
            </a:r>
            <a:r>
              <a:rPr lang="en-US" dirty="0"/>
              <a:t> interface, but not the implementation, I could easily swap out the </a:t>
            </a:r>
            <a:r>
              <a:rPr lang="en-US" dirty="0" err="1"/>
              <a:t>TaskModelManager</a:t>
            </a:r>
            <a:r>
              <a:rPr lang="en-US" dirty="0"/>
              <a:t> class with a test class.</a:t>
            </a:r>
          </a:p>
          <a:p>
            <a:r>
              <a:rPr lang="en-US" dirty="0"/>
              <a:t>This would just require a minor modification in the </a:t>
            </a:r>
            <a:r>
              <a:rPr lang="en-US" dirty="0" err="1"/>
              <a:t>ModelFactory</a:t>
            </a:r>
            <a:r>
              <a:rPr lang="en-US" dirty="0"/>
              <a:t> class:</a:t>
            </a:r>
          </a:p>
          <a:p>
            <a:endParaRPr lang="en-US" dirty="0"/>
          </a:p>
          <a:p>
            <a:endParaRPr lang="en-US" dirty="0"/>
          </a:p>
          <a:p>
            <a:endParaRPr lang="en-US" dirty="0"/>
          </a:p>
          <a:p>
            <a:endParaRPr lang="en-US" dirty="0"/>
          </a:p>
          <a:p>
            <a:r>
              <a:rPr lang="en-US" dirty="0"/>
              <a:t>Next slide</a:t>
            </a:r>
          </a:p>
          <a:p>
            <a:endParaRPr lang="en-US" dirty="0"/>
          </a:p>
          <a:p>
            <a:endParaRPr lang="en-US" dirty="0"/>
          </a:p>
        </p:txBody>
      </p:sp>
      <p:pic>
        <p:nvPicPr>
          <p:cNvPr id="3" name="Picture 2">
            <a:extLst>
              <a:ext uri="{FF2B5EF4-FFF2-40B4-BE49-F238E27FC236}">
                <a16:creationId xmlns:a16="http://schemas.microsoft.com/office/drawing/2014/main" id="{BA18D035-F08E-4B91-8AE4-C3C832136E0F}"/>
              </a:ext>
            </a:extLst>
          </p:cNvPr>
          <p:cNvPicPr>
            <a:picLocks noChangeAspect="1"/>
          </p:cNvPicPr>
          <p:nvPr/>
        </p:nvPicPr>
        <p:blipFill>
          <a:blip r:embed="rId2"/>
          <a:stretch>
            <a:fillRect/>
          </a:stretch>
        </p:blipFill>
        <p:spPr>
          <a:xfrm>
            <a:off x="1742638" y="2689934"/>
            <a:ext cx="6268325" cy="885949"/>
          </a:xfrm>
          <a:prstGeom prst="rect">
            <a:avLst/>
          </a:prstGeom>
        </p:spPr>
      </p:pic>
    </p:spTree>
    <p:extLst>
      <p:ext uri="{BB962C8B-B14F-4D97-AF65-F5344CB8AC3E}">
        <p14:creationId xmlns:p14="http://schemas.microsoft.com/office/powerpoint/2010/main" val="50592031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A66CEA2-72C2-45BE-BFA0-60BE9AD9E4D6}"/>
              </a:ext>
            </a:extLst>
          </p:cNvPr>
          <p:cNvSpPr>
            <a:spLocks noGrp="1"/>
          </p:cNvSpPr>
          <p:nvPr>
            <p:ph idx="1"/>
          </p:nvPr>
        </p:nvSpPr>
        <p:spPr/>
        <p:txBody>
          <a:bodyPr>
            <a:normAutofit lnSpcReduction="10000"/>
          </a:bodyPr>
          <a:lstStyle/>
          <a:p>
            <a:r>
              <a:rPr lang="en-US" dirty="0"/>
              <a:t>Then the entire system would use my </a:t>
            </a:r>
            <a:r>
              <a:rPr lang="en-US" dirty="0" err="1"/>
              <a:t>TestTaskModelManager</a:t>
            </a:r>
            <a:r>
              <a:rPr lang="en-US" dirty="0"/>
              <a:t> instead. In this class I could create the thread, which adds tasks, instead of doing this in the start method of the </a:t>
            </a:r>
            <a:r>
              <a:rPr lang="en-US" dirty="0" err="1"/>
              <a:t>TaskListApp</a:t>
            </a:r>
            <a:r>
              <a:rPr lang="en-US" dirty="0"/>
              <a:t> class. It would keep my ‘test code’ </a:t>
            </a:r>
            <a:r>
              <a:rPr lang="en-US" u="sng" dirty="0"/>
              <a:t>contained</a:t>
            </a:r>
            <a:r>
              <a:rPr lang="en-US" dirty="0"/>
              <a:t>.</a:t>
            </a:r>
          </a:p>
          <a:p>
            <a:r>
              <a:rPr lang="en-US" dirty="0"/>
              <a:t>The benefit of the interface is that it is easier to swap out classes and functionality. If all classes depended on </a:t>
            </a:r>
            <a:r>
              <a:rPr lang="en-US" dirty="0" err="1"/>
              <a:t>TaskModelManager</a:t>
            </a:r>
            <a:r>
              <a:rPr lang="en-US" dirty="0"/>
              <a:t> instead of </a:t>
            </a:r>
            <a:r>
              <a:rPr lang="en-US" dirty="0" err="1"/>
              <a:t>TaskModel</a:t>
            </a:r>
            <a:r>
              <a:rPr lang="en-US" dirty="0"/>
              <a:t>, I would have to modify arguments and field variables all across. With this, it’s changing one line of code.</a:t>
            </a:r>
          </a:p>
          <a:p>
            <a:r>
              <a:rPr lang="en-US" dirty="0"/>
              <a:t>In your SEP2, your model may be quite complex (and depend on a client-server connection). </a:t>
            </a:r>
            <a:br>
              <a:rPr lang="en-US" dirty="0"/>
            </a:br>
            <a:r>
              <a:rPr lang="en-US" dirty="0"/>
              <a:t>One student could work on the GUI/VM part, another on the model part. </a:t>
            </a:r>
            <a:br>
              <a:rPr lang="en-US" dirty="0"/>
            </a:br>
            <a:r>
              <a:rPr lang="en-US" dirty="0"/>
              <a:t>You would then agree upon the interface and its methods. </a:t>
            </a:r>
            <a:br>
              <a:rPr lang="en-US" dirty="0"/>
            </a:br>
            <a:r>
              <a:rPr lang="en-US" dirty="0"/>
              <a:t>If the student doing the GUI/VM finishes before the other, or needs to test functionality, (s)he may create a dummy model, implementing the same interface, providing some dummy data. Just to check that when the model fires an event, and the data is then accurately shown in the views.</a:t>
            </a:r>
          </a:p>
          <a:p>
            <a:r>
              <a:rPr lang="en-US" dirty="0"/>
              <a:t>When the real model is in finished, you can then easily swap it out, by modifying the </a:t>
            </a:r>
            <a:r>
              <a:rPr lang="en-US" dirty="0" err="1"/>
              <a:t>ModelFactory</a:t>
            </a:r>
            <a:r>
              <a:rPr lang="en-US" dirty="0"/>
              <a:t> class. Without requiring modifications elsewhere.</a:t>
            </a:r>
          </a:p>
          <a:p>
            <a:endParaRPr lang="en-US" dirty="0"/>
          </a:p>
        </p:txBody>
      </p:sp>
    </p:spTree>
    <p:extLst>
      <p:ext uri="{BB962C8B-B14F-4D97-AF65-F5344CB8AC3E}">
        <p14:creationId xmlns:p14="http://schemas.microsoft.com/office/powerpoint/2010/main" val="385602590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BDEA24A-844A-4A5E-B643-B939820E124D}"/>
              </a:ext>
            </a:extLst>
          </p:cNvPr>
          <p:cNvSpPr>
            <a:spLocks noGrp="1"/>
          </p:cNvSpPr>
          <p:nvPr>
            <p:ph idx="1"/>
          </p:nvPr>
        </p:nvSpPr>
        <p:spPr/>
        <p:txBody>
          <a:bodyPr/>
          <a:lstStyle/>
          <a:p>
            <a:endParaRPr lang="en-US" dirty="0"/>
          </a:p>
        </p:txBody>
      </p:sp>
      <p:pic>
        <p:nvPicPr>
          <p:cNvPr id="3" name="Picture 2">
            <a:extLst>
              <a:ext uri="{FF2B5EF4-FFF2-40B4-BE49-F238E27FC236}">
                <a16:creationId xmlns:a16="http://schemas.microsoft.com/office/drawing/2014/main" id="{4694B763-E4FC-45A4-BD20-96E630AD1517}"/>
              </a:ext>
            </a:extLst>
          </p:cNvPr>
          <p:cNvPicPr>
            <a:picLocks noChangeAspect="1"/>
          </p:cNvPicPr>
          <p:nvPr/>
        </p:nvPicPr>
        <p:blipFill>
          <a:blip r:embed="rId2"/>
          <a:stretch>
            <a:fillRect/>
          </a:stretch>
        </p:blipFill>
        <p:spPr>
          <a:xfrm>
            <a:off x="-10064" y="297390"/>
            <a:ext cx="12192000" cy="6560610"/>
          </a:xfrm>
          <a:prstGeom prst="rect">
            <a:avLst/>
          </a:prstGeom>
        </p:spPr>
      </p:pic>
      <p:sp>
        <p:nvSpPr>
          <p:cNvPr id="5" name="Rectangle: Rounded Corners 4">
            <a:extLst>
              <a:ext uri="{FF2B5EF4-FFF2-40B4-BE49-F238E27FC236}">
                <a16:creationId xmlns:a16="http://schemas.microsoft.com/office/drawing/2014/main" id="{6269AC8B-48C3-4843-A888-915FC6479D3B}"/>
              </a:ext>
            </a:extLst>
          </p:cNvPr>
          <p:cNvSpPr/>
          <p:nvPr/>
        </p:nvSpPr>
        <p:spPr>
          <a:xfrm>
            <a:off x="163902" y="148695"/>
            <a:ext cx="6689744" cy="1627854"/>
          </a:xfrm>
          <a:prstGeom prst="roundRect">
            <a:avLst/>
          </a:prstGeom>
          <a:solidFill>
            <a:schemeClr val="accent6">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This is now our current system. The thread (1) from the </a:t>
            </a:r>
            <a:r>
              <a:rPr lang="en-US" dirty="0" err="1">
                <a:solidFill>
                  <a:schemeClr val="tx1"/>
                </a:solidFill>
              </a:rPr>
              <a:t>TaskListApp</a:t>
            </a:r>
            <a:r>
              <a:rPr lang="en-US" dirty="0">
                <a:solidFill>
                  <a:schemeClr val="tx1"/>
                </a:solidFill>
              </a:rPr>
              <a:t> updates the </a:t>
            </a:r>
            <a:r>
              <a:rPr lang="en-US" dirty="0" err="1">
                <a:solidFill>
                  <a:schemeClr val="tx1"/>
                </a:solidFill>
              </a:rPr>
              <a:t>TaskModeManager</a:t>
            </a:r>
            <a:r>
              <a:rPr lang="en-US" dirty="0">
                <a:solidFill>
                  <a:schemeClr val="tx1"/>
                </a:solidFill>
              </a:rPr>
              <a:t> (2).</a:t>
            </a:r>
          </a:p>
          <a:p>
            <a:r>
              <a:rPr lang="en-US" dirty="0">
                <a:solidFill>
                  <a:schemeClr val="tx1"/>
                </a:solidFill>
              </a:rPr>
              <a:t>The </a:t>
            </a:r>
            <a:r>
              <a:rPr lang="en-US" dirty="0" err="1">
                <a:solidFill>
                  <a:schemeClr val="tx1"/>
                </a:solidFill>
              </a:rPr>
              <a:t>AllTaskVM</a:t>
            </a:r>
            <a:r>
              <a:rPr lang="en-US" dirty="0">
                <a:solidFill>
                  <a:schemeClr val="tx1"/>
                </a:solidFill>
              </a:rPr>
              <a:t> listens to changes in the </a:t>
            </a:r>
            <a:r>
              <a:rPr lang="en-US" dirty="0" err="1">
                <a:solidFill>
                  <a:schemeClr val="tx1"/>
                </a:solidFill>
              </a:rPr>
              <a:t>TaskModel</a:t>
            </a:r>
            <a:r>
              <a:rPr lang="en-US" dirty="0">
                <a:solidFill>
                  <a:schemeClr val="tx1"/>
                </a:solidFill>
              </a:rPr>
              <a:t>. Whenever such a change occurs (3), the VM updates its own internal data. This data is then shown/updated in the GUI, by the </a:t>
            </a:r>
            <a:r>
              <a:rPr lang="en-US" dirty="0" err="1">
                <a:solidFill>
                  <a:schemeClr val="tx1"/>
                </a:solidFill>
              </a:rPr>
              <a:t>AllTasksController</a:t>
            </a:r>
            <a:r>
              <a:rPr lang="en-US" dirty="0">
                <a:solidFill>
                  <a:schemeClr val="tx1"/>
                </a:solidFill>
              </a:rPr>
              <a:t> (4)</a:t>
            </a:r>
          </a:p>
        </p:txBody>
      </p:sp>
      <p:sp>
        <p:nvSpPr>
          <p:cNvPr id="6" name="Freeform: Shape 5">
            <a:extLst>
              <a:ext uri="{FF2B5EF4-FFF2-40B4-BE49-F238E27FC236}">
                <a16:creationId xmlns:a16="http://schemas.microsoft.com/office/drawing/2014/main" id="{3F2FC0B2-E480-4D8D-B49F-2499A55F07F7}"/>
              </a:ext>
            </a:extLst>
          </p:cNvPr>
          <p:cNvSpPr/>
          <p:nvPr/>
        </p:nvSpPr>
        <p:spPr>
          <a:xfrm>
            <a:off x="2097041" y="3396343"/>
            <a:ext cx="5192033" cy="3073172"/>
          </a:xfrm>
          <a:custGeom>
            <a:avLst/>
            <a:gdLst>
              <a:gd name="connsiteX0" fmla="*/ 323942 w 5192033"/>
              <a:gd name="connsiteY0" fmla="*/ 0 h 3073172"/>
              <a:gd name="connsiteX1" fmla="*/ 71393 w 5192033"/>
              <a:gd name="connsiteY1" fmla="*/ 1349828 h 3073172"/>
              <a:gd name="connsiteX2" fmla="*/ 1456056 w 5192033"/>
              <a:gd name="connsiteY2" fmla="*/ 2838994 h 3073172"/>
              <a:gd name="connsiteX3" fmla="*/ 5192033 w 5192033"/>
              <a:gd name="connsiteY3" fmla="*/ 3048000 h 3073172"/>
            </a:gdLst>
            <a:ahLst/>
            <a:cxnLst>
              <a:cxn ang="0">
                <a:pos x="connsiteX0" y="connsiteY0"/>
              </a:cxn>
              <a:cxn ang="0">
                <a:pos x="connsiteX1" y="connsiteY1"/>
              </a:cxn>
              <a:cxn ang="0">
                <a:pos x="connsiteX2" y="connsiteY2"/>
              </a:cxn>
              <a:cxn ang="0">
                <a:pos x="connsiteX3" y="connsiteY3"/>
              </a:cxn>
            </a:cxnLst>
            <a:rect l="l" t="t" r="r" b="b"/>
            <a:pathLst>
              <a:path w="5192033" h="3073172">
                <a:moveTo>
                  <a:pt x="323942" y="0"/>
                </a:moveTo>
                <a:cubicBezTo>
                  <a:pt x="103324" y="438331"/>
                  <a:pt x="-117293" y="876662"/>
                  <a:pt x="71393" y="1349828"/>
                </a:cubicBezTo>
                <a:cubicBezTo>
                  <a:pt x="260079" y="1822994"/>
                  <a:pt x="602616" y="2555965"/>
                  <a:pt x="1456056" y="2838994"/>
                </a:cubicBezTo>
                <a:cubicBezTo>
                  <a:pt x="2309496" y="3122023"/>
                  <a:pt x="3750764" y="3085011"/>
                  <a:pt x="5192033" y="3048000"/>
                </a:cubicBezTo>
              </a:path>
            </a:pathLst>
          </a:custGeom>
          <a:noFill/>
          <a:ln>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C1034A94-B0E7-4798-9E1C-9ACDA5C9E0F9}"/>
              </a:ext>
            </a:extLst>
          </p:cNvPr>
          <p:cNvSpPr txBox="1"/>
          <p:nvPr/>
        </p:nvSpPr>
        <p:spPr>
          <a:xfrm>
            <a:off x="1960035" y="2647405"/>
            <a:ext cx="442750" cy="369332"/>
          </a:xfrm>
          <a:prstGeom prst="rect">
            <a:avLst/>
          </a:prstGeom>
          <a:noFill/>
        </p:spPr>
        <p:txBody>
          <a:bodyPr wrap="none" rtlCol="0">
            <a:spAutoFit/>
          </a:bodyPr>
          <a:lstStyle/>
          <a:p>
            <a:r>
              <a:rPr lang="en-US" dirty="0">
                <a:solidFill>
                  <a:srgbClr val="FF0000"/>
                </a:solidFill>
                <a:highlight>
                  <a:srgbClr val="00FFFF"/>
                </a:highlight>
              </a:rPr>
              <a:t>(1)</a:t>
            </a:r>
          </a:p>
        </p:txBody>
      </p:sp>
      <p:sp>
        <p:nvSpPr>
          <p:cNvPr id="8" name="Freeform: Shape 7">
            <a:extLst>
              <a:ext uri="{FF2B5EF4-FFF2-40B4-BE49-F238E27FC236}">
                <a16:creationId xmlns:a16="http://schemas.microsoft.com/office/drawing/2014/main" id="{E9045A01-9650-45F9-BC27-4B150ECC2A8D}"/>
              </a:ext>
            </a:extLst>
          </p:cNvPr>
          <p:cNvSpPr/>
          <p:nvPr/>
        </p:nvSpPr>
        <p:spPr>
          <a:xfrm>
            <a:off x="6930100" y="3709851"/>
            <a:ext cx="472186" cy="2351315"/>
          </a:xfrm>
          <a:custGeom>
            <a:avLst/>
            <a:gdLst>
              <a:gd name="connsiteX0" fmla="*/ 472186 w 472186"/>
              <a:gd name="connsiteY0" fmla="*/ 2351315 h 2351315"/>
              <a:gd name="connsiteX1" fmla="*/ 167386 w 472186"/>
              <a:gd name="connsiteY1" fmla="*/ 2002972 h 2351315"/>
              <a:gd name="connsiteX2" fmla="*/ 1923 w 472186"/>
              <a:gd name="connsiteY2" fmla="*/ 879566 h 2351315"/>
              <a:gd name="connsiteX3" fmla="*/ 271889 w 472186"/>
              <a:gd name="connsiteY3" fmla="*/ 0 h 2351315"/>
            </a:gdLst>
            <a:ahLst/>
            <a:cxnLst>
              <a:cxn ang="0">
                <a:pos x="connsiteX0" y="connsiteY0"/>
              </a:cxn>
              <a:cxn ang="0">
                <a:pos x="connsiteX1" y="connsiteY1"/>
              </a:cxn>
              <a:cxn ang="0">
                <a:pos x="connsiteX2" y="connsiteY2"/>
              </a:cxn>
              <a:cxn ang="0">
                <a:pos x="connsiteX3" y="connsiteY3"/>
              </a:cxn>
            </a:cxnLst>
            <a:rect l="l" t="t" r="r" b="b"/>
            <a:pathLst>
              <a:path w="472186" h="2351315">
                <a:moveTo>
                  <a:pt x="472186" y="2351315"/>
                </a:moveTo>
                <a:cubicBezTo>
                  <a:pt x="358974" y="2299789"/>
                  <a:pt x="245763" y="2248264"/>
                  <a:pt x="167386" y="2002972"/>
                </a:cubicBezTo>
                <a:cubicBezTo>
                  <a:pt x="89009" y="1757680"/>
                  <a:pt x="-15494" y="1213395"/>
                  <a:pt x="1923" y="879566"/>
                </a:cubicBezTo>
                <a:cubicBezTo>
                  <a:pt x="19340" y="545737"/>
                  <a:pt x="145614" y="272868"/>
                  <a:pt x="271889" y="0"/>
                </a:cubicBezTo>
              </a:path>
            </a:pathLst>
          </a:custGeom>
          <a:noFill/>
          <a:ln>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00B358E0-2E9A-4E3D-98B1-117748DB28B4}"/>
              </a:ext>
            </a:extLst>
          </p:cNvPr>
          <p:cNvSpPr txBox="1"/>
          <p:nvPr/>
        </p:nvSpPr>
        <p:spPr>
          <a:xfrm>
            <a:off x="6959536" y="6401454"/>
            <a:ext cx="442750" cy="369332"/>
          </a:xfrm>
          <a:prstGeom prst="rect">
            <a:avLst/>
          </a:prstGeom>
          <a:noFill/>
        </p:spPr>
        <p:txBody>
          <a:bodyPr wrap="none" rtlCol="0">
            <a:spAutoFit/>
          </a:bodyPr>
          <a:lstStyle/>
          <a:p>
            <a:r>
              <a:rPr lang="en-US" dirty="0">
                <a:solidFill>
                  <a:srgbClr val="FF0000"/>
                </a:solidFill>
                <a:highlight>
                  <a:srgbClr val="00FFFF"/>
                </a:highlight>
              </a:rPr>
              <a:t>(2)</a:t>
            </a:r>
          </a:p>
        </p:txBody>
      </p:sp>
      <p:sp>
        <p:nvSpPr>
          <p:cNvPr id="10" name="TextBox 9">
            <a:extLst>
              <a:ext uri="{FF2B5EF4-FFF2-40B4-BE49-F238E27FC236}">
                <a16:creationId xmlns:a16="http://schemas.microsoft.com/office/drawing/2014/main" id="{6202EF9E-A228-4477-A988-1129289193AB}"/>
              </a:ext>
            </a:extLst>
          </p:cNvPr>
          <p:cNvSpPr txBox="1"/>
          <p:nvPr/>
        </p:nvSpPr>
        <p:spPr>
          <a:xfrm>
            <a:off x="6738161" y="3525185"/>
            <a:ext cx="442750" cy="369332"/>
          </a:xfrm>
          <a:prstGeom prst="rect">
            <a:avLst/>
          </a:prstGeom>
          <a:noFill/>
        </p:spPr>
        <p:txBody>
          <a:bodyPr wrap="none" rtlCol="0">
            <a:spAutoFit/>
          </a:bodyPr>
          <a:lstStyle/>
          <a:p>
            <a:r>
              <a:rPr lang="en-US" dirty="0">
                <a:solidFill>
                  <a:srgbClr val="FF0000"/>
                </a:solidFill>
                <a:highlight>
                  <a:srgbClr val="00FFFF"/>
                </a:highlight>
              </a:rPr>
              <a:t>(3)</a:t>
            </a:r>
          </a:p>
        </p:txBody>
      </p:sp>
      <p:sp>
        <p:nvSpPr>
          <p:cNvPr id="11" name="TextBox 10">
            <a:extLst>
              <a:ext uri="{FF2B5EF4-FFF2-40B4-BE49-F238E27FC236}">
                <a16:creationId xmlns:a16="http://schemas.microsoft.com/office/drawing/2014/main" id="{82EC5C13-E2E5-4DEB-9303-2DFBD90F368C}"/>
              </a:ext>
            </a:extLst>
          </p:cNvPr>
          <p:cNvSpPr txBox="1"/>
          <p:nvPr/>
        </p:nvSpPr>
        <p:spPr>
          <a:xfrm>
            <a:off x="8555556" y="2405438"/>
            <a:ext cx="442750" cy="369332"/>
          </a:xfrm>
          <a:prstGeom prst="rect">
            <a:avLst/>
          </a:prstGeom>
          <a:noFill/>
        </p:spPr>
        <p:txBody>
          <a:bodyPr wrap="none" rtlCol="0">
            <a:spAutoFit/>
          </a:bodyPr>
          <a:lstStyle/>
          <a:p>
            <a:r>
              <a:rPr lang="en-US" dirty="0">
                <a:solidFill>
                  <a:srgbClr val="FF0000"/>
                </a:solidFill>
                <a:highlight>
                  <a:srgbClr val="00FFFF"/>
                </a:highlight>
              </a:rPr>
              <a:t>(4)</a:t>
            </a:r>
          </a:p>
        </p:txBody>
      </p:sp>
      <p:sp>
        <p:nvSpPr>
          <p:cNvPr id="12" name="Freeform: Shape 11">
            <a:extLst>
              <a:ext uri="{FF2B5EF4-FFF2-40B4-BE49-F238E27FC236}">
                <a16:creationId xmlns:a16="http://schemas.microsoft.com/office/drawing/2014/main" id="{D303113B-D5A5-476E-AA6B-512FB53A89B6}"/>
              </a:ext>
            </a:extLst>
          </p:cNvPr>
          <p:cNvSpPr/>
          <p:nvPr/>
        </p:nvSpPr>
        <p:spPr>
          <a:xfrm>
            <a:off x="8495559" y="2203269"/>
            <a:ext cx="221721" cy="679268"/>
          </a:xfrm>
          <a:custGeom>
            <a:avLst/>
            <a:gdLst>
              <a:gd name="connsiteX0" fmla="*/ 4007 w 221721"/>
              <a:gd name="connsiteY0" fmla="*/ 679268 h 679268"/>
              <a:gd name="connsiteX1" fmla="*/ 21424 w 221721"/>
              <a:gd name="connsiteY1" fmla="*/ 444137 h 679268"/>
              <a:gd name="connsiteX2" fmla="*/ 169470 w 221721"/>
              <a:gd name="connsiteY2" fmla="*/ 243840 h 679268"/>
              <a:gd name="connsiteX3" fmla="*/ 221721 w 221721"/>
              <a:gd name="connsiteY3" fmla="*/ 0 h 679268"/>
            </a:gdLst>
            <a:ahLst/>
            <a:cxnLst>
              <a:cxn ang="0">
                <a:pos x="connsiteX0" y="connsiteY0"/>
              </a:cxn>
              <a:cxn ang="0">
                <a:pos x="connsiteX1" y="connsiteY1"/>
              </a:cxn>
              <a:cxn ang="0">
                <a:pos x="connsiteX2" y="connsiteY2"/>
              </a:cxn>
              <a:cxn ang="0">
                <a:pos x="connsiteX3" y="connsiteY3"/>
              </a:cxn>
            </a:cxnLst>
            <a:rect l="l" t="t" r="r" b="b"/>
            <a:pathLst>
              <a:path w="221721" h="679268">
                <a:moveTo>
                  <a:pt x="4007" y="679268"/>
                </a:moveTo>
                <a:cubicBezTo>
                  <a:pt x="-1073" y="597988"/>
                  <a:pt x="-6153" y="516708"/>
                  <a:pt x="21424" y="444137"/>
                </a:cubicBezTo>
                <a:cubicBezTo>
                  <a:pt x="49001" y="371566"/>
                  <a:pt x="136087" y="317863"/>
                  <a:pt x="169470" y="243840"/>
                </a:cubicBezTo>
                <a:cubicBezTo>
                  <a:pt x="202853" y="169817"/>
                  <a:pt x="212287" y="84908"/>
                  <a:pt x="221721" y="0"/>
                </a:cubicBezTo>
              </a:path>
            </a:pathLst>
          </a:custGeom>
          <a:noFill/>
          <a:ln>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B0C9966B-DD8D-445E-897D-7821F0D7B035}"/>
              </a:ext>
            </a:extLst>
          </p:cNvPr>
          <p:cNvSpPr/>
          <p:nvPr/>
        </p:nvSpPr>
        <p:spPr>
          <a:xfrm>
            <a:off x="9483633" y="318838"/>
            <a:ext cx="2542191" cy="2086599"/>
          </a:xfrm>
          <a:prstGeom prst="roundRect">
            <a:avLst/>
          </a:prstGeom>
          <a:solidFill>
            <a:schemeClr val="accent6">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The next step is to let the user add tasks. This will again make the </a:t>
            </a:r>
            <a:r>
              <a:rPr lang="en-US" dirty="0" err="1">
                <a:solidFill>
                  <a:schemeClr val="tx1"/>
                </a:solidFill>
              </a:rPr>
              <a:t>TaskModel</a:t>
            </a:r>
            <a:r>
              <a:rPr lang="en-US" dirty="0">
                <a:solidFill>
                  <a:schemeClr val="tx1"/>
                </a:solidFill>
              </a:rPr>
              <a:t> notify listeners, which will update the </a:t>
            </a:r>
            <a:r>
              <a:rPr lang="en-US" dirty="0" err="1">
                <a:solidFill>
                  <a:schemeClr val="tx1"/>
                </a:solidFill>
              </a:rPr>
              <a:t>AllTask</a:t>
            </a:r>
            <a:r>
              <a:rPr lang="en-US" dirty="0">
                <a:solidFill>
                  <a:schemeClr val="tx1"/>
                </a:solidFill>
              </a:rPr>
              <a:t> view.</a:t>
            </a:r>
          </a:p>
        </p:txBody>
      </p:sp>
    </p:spTree>
    <p:extLst>
      <p:ext uri="{BB962C8B-B14F-4D97-AF65-F5344CB8AC3E}">
        <p14:creationId xmlns:p14="http://schemas.microsoft.com/office/powerpoint/2010/main" val="172541919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F1B13B0-41A2-4207-94BC-8D954C354C83}"/>
              </a:ext>
            </a:extLst>
          </p:cNvPr>
          <p:cNvSpPr>
            <a:spLocks noGrp="1"/>
          </p:cNvSpPr>
          <p:nvPr>
            <p:ph idx="1"/>
          </p:nvPr>
        </p:nvSpPr>
        <p:spPr/>
        <p:txBody>
          <a:bodyPr>
            <a:normAutofit lnSpcReduction="10000"/>
          </a:bodyPr>
          <a:lstStyle/>
          <a:p>
            <a:r>
              <a:rPr lang="en-US" dirty="0"/>
              <a:t>The next step is to let the user create new tasks.</a:t>
            </a:r>
          </a:p>
          <a:p>
            <a:r>
              <a:rPr lang="en-US" dirty="0"/>
              <a:t>We have our existing system in place, and hopefully we don’t need to modify much of the existing code. That’s at least the intention of MVVM.</a:t>
            </a:r>
          </a:p>
          <a:p>
            <a:r>
              <a:rPr lang="en-US" dirty="0"/>
              <a:t>We’re going to need three new files:</a:t>
            </a:r>
          </a:p>
          <a:p>
            <a:pPr lvl="1"/>
            <a:r>
              <a:rPr lang="en-US" dirty="0"/>
              <a:t>An </a:t>
            </a:r>
            <a:r>
              <a:rPr lang="en-US" dirty="0" err="1"/>
              <a:t>fxml</a:t>
            </a:r>
            <a:r>
              <a:rPr lang="en-US" dirty="0"/>
              <a:t> file for the GUI</a:t>
            </a:r>
          </a:p>
          <a:p>
            <a:pPr lvl="1"/>
            <a:r>
              <a:rPr lang="en-US" dirty="0"/>
              <a:t>A controller class behind it</a:t>
            </a:r>
          </a:p>
          <a:p>
            <a:pPr lvl="1"/>
            <a:r>
              <a:rPr lang="en-US" dirty="0"/>
              <a:t>And a </a:t>
            </a:r>
            <a:r>
              <a:rPr lang="en-US" dirty="0" err="1"/>
              <a:t>ViewModel</a:t>
            </a:r>
            <a:endParaRPr lang="en-US" dirty="0"/>
          </a:p>
          <a:p>
            <a:pPr lvl="1"/>
            <a:endParaRPr lang="en-US" dirty="0"/>
          </a:p>
          <a:p>
            <a:r>
              <a:rPr lang="en-US" dirty="0"/>
              <a:t>We’ll start with the </a:t>
            </a:r>
            <a:r>
              <a:rPr lang="en-US" dirty="0" err="1"/>
              <a:t>ViewModel</a:t>
            </a:r>
            <a:r>
              <a:rPr lang="en-US" dirty="0"/>
              <a:t>.</a:t>
            </a:r>
          </a:p>
          <a:p>
            <a:r>
              <a:rPr lang="en-US" dirty="0"/>
              <a:t>Often, it may actually be easier to do everything top-down, i.e. first </a:t>
            </a:r>
            <a:r>
              <a:rPr lang="en-US" dirty="0" err="1"/>
              <a:t>fxml</a:t>
            </a:r>
            <a:r>
              <a:rPr lang="en-US" dirty="0"/>
              <a:t> file, then controller, then view model. This follows a more natural flow of creating from user point of view, and then continuing on to whatever you need to make it work.</a:t>
            </a:r>
          </a:p>
          <a:p>
            <a:r>
              <a:rPr lang="en-US" dirty="0"/>
              <a:t>We’re doing bottom up approach, because I have a somewhat clear plan for us. It will require less jumps back and forth between classes to fix compile errors.</a:t>
            </a:r>
          </a:p>
        </p:txBody>
      </p:sp>
    </p:spTree>
    <p:extLst>
      <p:ext uri="{BB962C8B-B14F-4D97-AF65-F5344CB8AC3E}">
        <p14:creationId xmlns:p14="http://schemas.microsoft.com/office/powerpoint/2010/main" val="36513251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Graphic 17">
            <a:extLst>
              <a:ext uri="{FF2B5EF4-FFF2-40B4-BE49-F238E27FC236}">
                <a16:creationId xmlns:a16="http://schemas.microsoft.com/office/drawing/2014/main" id="{116D9B43-263E-42B8-996A-04B4644168E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128726"/>
            <a:ext cx="12192000" cy="6600547"/>
          </a:xfrm>
          <a:prstGeom prst="rect">
            <a:avLst/>
          </a:prstGeom>
        </p:spPr>
      </p:pic>
      <p:sp>
        <p:nvSpPr>
          <p:cNvPr id="2" name="Title 1">
            <a:extLst>
              <a:ext uri="{FF2B5EF4-FFF2-40B4-BE49-F238E27FC236}">
                <a16:creationId xmlns:a16="http://schemas.microsoft.com/office/drawing/2014/main" id="{A68029B3-7894-473A-AEBF-E2EC6F401339}"/>
              </a:ext>
            </a:extLst>
          </p:cNvPr>
          <p:cNvSpPr>
            <a:spLocks noGrp="1"/>
          </p:cNvSpPr>
          <p:nvPr>
            <p:ph type="title"/>
          </p:nvPr>
        </p:nvSpPr>
        <p:spPr>
          <a:xfrm>
            <a:off x="209006" y="269966"/>
            <a:ext cx="4511040" cy="1428205"/>
          </a:xfrm>
        </p:spPr>
        <p:txBody>
          <a:bodyPr>
            <a:noAutofit/>
          </a:bodyPr>
          <a:lstStyle/>
          <a:p>
            <a:r>
              <a:rPr lang="en-US" sz="2400" dirty="0"/>
              <a:t>This is a rough UML diagram</a:t>
            </a:r>
            <a:br>
              <a:rPr lang="en-US" sz="2400" dirty="0"/>
            </a:br>
            <a:r>
              <a:rPr lang="en-US" sz="2400" dirty="0"/>
              <a:t>Interfaces marked </a:t>
            </a:r>
            <a:r>
              <a:rPr lang="en-US" sz="2400" dirty="0">
                <a:solidFill>
                  <a:schemeClr val="bg2">
                    <a:lumMod val="50000"/>
                  </a:schemeClr>
                </a:solidFill>
              </a:rPr>
              <a:t>yellow</a:t>
            </a:r>
            <a:br>
              <a:rPr lang="en-US" sz="2400" dirty="0"/>
            </a:br>
            <a:r>
              <a:rPr lang="en-US" sz="2400" dirty="0"/>
              <a:t>Existing java class marked </a:t>
            </a:r>
            <a:r>
              <a:rPr lang="en-US" sz="2400" dirty="0">
                <a:solidFill>
                  <a:srgbClr val="7030A0"/>
                </a:solidFill>
              </a:rPr>
              <a:t>purple</a:t>
            </a:r>
          </a:p>
        </p:txBody>
      </p:sp>
    </p:spTree>
    <p:extLst>
      <p:ext uri="{BB962C8B-B14F-4D97-AF65-F5344CB8AC3E}">
        <p14:creationId xmlns:p14="http://schemas.microsoft.com/office/powerpoint/2010/main" val="265197567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E1A531B-9786-45A4-B1F7-054B2F0E8D29}"/>
              </a:ext>
            </a:extLst>
          </p:cNvPr>
          <p:cNvSpPr>
            <a:spLocks noGrp="1"/>
          </p:cNvSpPr>
          <p:nvPr>
            <p:ph idx="1"/>
          </p:nvPr>
        </p:nvSpPr>
        <p:spPr/>
        <p:txBody>
          <a:bodyPr/>
          <a:lstStyle/>
          <a:p>
            <a:r>
              <a:rPr lang="en-US" dirty="0"/>
              <a:t>So, the </a:t>
            </a:r>
            <a:r>
              <a:rPr lang="en-US" dirty="0" err="1"/>
              <a:t>AddTaskViewModel</a:t>
            </a:r>
            <a:r>
              <a:rPr lang="en-US" dirty="0"/>
              <a:t>. We already have the functionality in the Model to add tasks, so we’ll just use this.</a:t>
            </a:r>
          </a:p>
          <a:p>
            <a:r>
              <a:rPr lang="en-US" dirty="0"/>
              <a:t>We’ll need two String properties to hold</a:t>
            </a:r>
            <a:br>
              <a:rPr lang="en-US" dirty="0"/>
            </a:br>
            <a:r>
              <a:rPr lang="en-US" dirty="0"/>
              <a:t>the data from the user:</a:t>
            </a:r>
          </a:p>
          <a:p>
            <a:pPr lvl="1"/>
            <a:r>
              <a:rPr lang="en-US" dirty="0"/>
              <a:t>Name of creator</a:t>
            </a:r>
          </a:p>
          <a:p>
            <a:pPr lvl="1"/>
            <a:r>
              <a:rPr lang="en-US" dirty="0"/>
              <a:t>Description of task</a:t>
            </a:r>
          </a:p>
          <a:p>
            <a:r>
              <a:rPr lang="en-US" dirty="0"/>
              <a:t>The time stamp is appended from the </a:t>
            </a:r>
            <a:br>
              <a:rPr lang="en-US" dirty="0"/>
            </a:br>
            <a:r>
              <a:rPr lang="en-US" dirty="0"/>
              <a:t>model</a:t>
            </a:r>
          </a:p>
          <a:p>
            <a:r>
              <a:rPr lang="en-US" dirty="0"/>
              <a:t>Instantiate these properties int the constructor. </a:t>
            </a:r>
          </a:p>
          <a:p>
            <a:endParaRPr lang="en-US" dirty="0"/>
          </a:p>
          <a:p>
            <a:r>
              <a:rPr lang="en-US" dirty="0"/>
              <a:t>Then the </a:t>
            </a:r>
            <a:r>
              <a:rPr lang="en-US" dirty="0" err="1"/>
              <a:t>creatorProperty</a:t>
            </a:r>
            <a:r>
              <a:rPr lang="en-US" dirty="0"/>
              <a:t> and </a:t>
            </a:r>
            <a:r>
              <a:rPr lang="en-US" dirty="0" err="1"/>
              <a:t>descriptionProperty</a:t>
            </a:r>
            <a:r>
              <a:rPr lang="en-US" dirty="0"/>
              <a:t> methods, they should just return the relevant properties.</a:t>
            </a:r>
          </a:p>
          <a:p>
            <a:endParaRPr lang="en-US" dirty="0"/>
          </a:p>
          <a:p>
            <a:r>
              <a:rPr lang="en-US" dirty="0"/>
              <a:t>Next the </a:t>
            </a:r>
            <a:r>
              <a:rPr lang="en-US" dirty="0" err="1"/>
              <a:t>addTask</a:t>
            </a:r>
            <a:r>
              <a:rPr lang="en-US" dirty="0"/>
              <a:t> method, next slide</a:t>
            </a:r>
          </a:p>
        </p:txBody>
      </p:sp>
      <p:pic>
        <p:nvPicPr>
          <p:cNvPr id="3" name="Picture 2">
            <a:extLst>
              <a:ext uri="{FF2B5EF4-FFF2-40B4-BE49-F238E27FC236}">
                <a16:creationId xmlns:a16="http://schemas.microsoft.com/office/drawing/2014/main" id="{33224334-7403-4EDE-99A7-ADBF38DF0B83}"/>
              </a:ext>
            </a:extLst>
          </p:cNvPr>
          <p:cNvPicPr>
            <a:picLocks noChangeAspect="1"/>
          </p:cNvPicPr>
          <p:nvPr/>
        </p:nvPicPr>
        <p:blipFill>
          <a:blip r:embed="rId2"/>
          <a:stretch>
            <a:fillRect/>
          </a:stretch>
        </p:blipFill>
        <p:spPr>
          <a:xfrm>
            <a:off x="6571466" y="725471"/>
            <a:ext cx="5620534" cy="2829320"/>
          </a:xfrm>
          <a:prstGeom prst="rect">
            <a:avLst/>
          </a:prstGeom>
        </p:spPr>
      </p:pic>
      <p:sp>
        <p:nvSpPr>
          <p:cNvPr id="4" name="Rectangle 3">
            <a:extLst>
              <a:ext uri="{FF2B5EF4-FFF2-40B4-BE49-F238E27FC236}">
                <a16:creationId xmlns:a16="http://schemas.microsoft.com/office/drawing/2014/main" id="{71B948E0-1CF8-4B9A-A00F-66717A952282}"/>
              </a:ext>
            </a:extLst>
          </p:cNvPr>
          <p:cNvSpPr/>
          <p:nvPr/>
        </p:nvSpPr>
        <p:spPr>
          <a:xfrm>
            <a:off x="10328366" y="2151017"/>
            <a:ext cx="1567543" cy="31350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355873170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0D2071D-5CFB-45C6-BFD7-FC79D1732BA8}"/>
              </a:ext>
            </a:extLst>
          </p:cNvPr>
          <p:cNvSpPr>
            <a:spLocks noGrp="1"/>
          </p:cNvSpPr>
          <p:nvPr>
            <p:ph idx="1"/>
          </p:nvPr>
        </p:nvSpPr>
        <p:spPr>
          <a:xfrm>
            <a:off x="163902" y="189781"/>
            <a:ext cx="6019184" cy="6512944"/>
          </a:xfrm>
        </p:spPr>
        <p:txBody>
          <a:bodyPr/>
          <a:lstStyle/>
          <a:p>
            <a:r>
              <a:rPr lang="en-US" dirty="0"/>
              <a:t>To reiterate, the View-model holds the data shown in the view.</a:t>
            </a:r>
          </a:p>
          <a:p>
            <a:r>
              <a:rPr lang="en-US" dirty="0"/>
              <a:t>So our two </a:t>
            </a:r>
            <a:r>
              <a:rPr lang="en-US" dirty="0" err="1"/>
              <a:t>StringProperties</a:t>
            </a:r>
            <a:r>
              <a:rPr lang="en-US" dirty="0"/>
              <a:t> contain the data from the view, whatever the user types in. They automatically contain this data because we will </a:t>
            </a:r>
            <a:r>
              <a:rPr lang="en-US" dirty="0" err="1"/>
              <a:t>databind</a:t>
            </a:r>
            <a:r>
              <a:rPr lang="en-US" dirty="0"/>
              <a:t> to them from the controller class. So when a user types something into a text field, the text is also put into our properties here.</a:t>
            </a:r>
          </a:p>
          <a:p>
            <a:endParaRPr lang="en-US" dirty="0"/>
          </a:p>
          <a:p>
            <a:r>
              <a:rPr lang="en-US" dirty="0"/>
              <a:t>Next slide</a:t>
            </a:r>
          </a:p>
        </p:txBody>
      </p:sp>
      <p:pic>
        <p:nvPicPr>
          <p:cNvPr id="3" name="Picture 2">
            <a:extLst>
              <a:ext uri="{FF2B5EF4-FFF2-40B4-BE49-F238E27FC236}">
                <a16:creationId xmlns:a16="http://schemas.microsoft.com/office/drawing/2014/main" id="{B6E82275-5984-4240-804A-6343A7B748B5}"/>
              </a:ext>
            </a:extLst>
          </p:cNvPr>
          <p:cNvPicPr>
            <a:picLocks noChangeAspect="1"/>
          </p:cNvPicPr>
          <p:nvPr/>
        </p:nvPicPr>
        <p:blipFill>
          <a:blip r:embed="rId2"/>
          <a:stretch>
            <a:fillRect/>
          </a:stretch>
        </p:blipFill>
        <p:spPr>
          <a:xfrm>
            <a:off x="6571466" y="725471"/>
            <a:ext cx="5620534" cy="2829320"/>
          </a:xfrm>
          <a:prstGeom prst="rect">
            <a:avLst/>
          </a:prstGeom>
        </p:spPr>
      </p:pic>
    </p:spTree>
    <p:extLst>
      <p:ext uri="{BB962C8B-B14F-4D97-AF65-F5344CB8AC3E}">
        <p14:creationId xmlns:p14="http://schemas.microsoft.com/office/powerpoint/2010/main" val="424140416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357C72B-30F1-4149-BBFB-96DDBF32AD44}"/>
              </a:ext>
            </a:extLst>
          </p:cNvPr>
          <p:cNvSpPr>
            <a:spLocks noGrp="1"/>
          </p:cNvSpPr>
          <p:nvPr>
            <p:ph idx="1"/>
          </p:nvPr>
        </p:nvSpPr>
        <p:spPr>
          <a:xfrm>
            <a:off x="163902" y="189781"/>
            <a:ext cx="6289149" cy="6512944"/>
          </a:xfrm>
        </p:spPr>
        <p:txBody>
          <a:bodyPr/>
          <a:lstStyle/>
          <a:p>
            <a:r>
              <a:rPr lang="en-US" dirty="0"/>
              <a:t>When we want to add a new task to the model, we just retrieve the data from the </a:t>
            </a:r>
            <a:r>
              <a:rPr lang="en-US" dirty="0" err="1"/>
              <a:t>StringProperties</a:t>
            </a:r>
            <a:r>
              <a:rPr lang="en-US" dirty="0"/>
              <a:t>.</a:t>
            </a:r>
          </a:p>
          <a:p>
            <a:r>
              <a:rPr lang="en-US" dirty="0"/>
              <a:t>We could first do the input validation, and check they are non-empty. I’ll leave that to you, if you want to implement that.</a:t>
            </a:r>
          </a:p>
          <a:p>
            <a:r>
              <a:rPr lang="en-US" dirty="0"/>
              <a:t>Take the data, and call the appropriate method on the model.</a:t>
            </a:r>
          </a:p>
          <a:p>
            <a:r>
              <a:rPr lang="en-US" dirty="0"/>
              <a:t>You’re also going to need a clear() method, I forgot that in the UML. It should just set the values of both properties to “”</a:t>
            </a:r>
          </a:p>
        </p:txBody>
      </p:sp>
      <p:pic>
        <p:nvPicPr>
          <p:cNvPr id="3" name="Picture 2">
            <a:extLst>
              <a:ext uri="{FF2B5EF4-FFF2-40B4-BE49-F238E27FC236}">
                <a16:creationId xmlns:a16="http://schemas.microsoft.com/office/drawing/2014/main" id="{EC48B61B-9D20-4238-835C-EB6DF598BDE6}"/>
              </a:ext>
            </a:extLst>
          </p:cNvPr>
          <p:cNvPicPr>
            <a:picLocks noChangeAspect="1"/>
          </p:cNvPicPr>
          <p:nvPr/>
        </p:nvPicPr>
        <p:blipFill>
          <a:blip r:embed="rId2"/>
          <a:stretch>
            <a:fillRect/>
          </a:stretch>
        </p:blipFill>
        <p:spPr>
          <a:xfrm>
            <a:off x="6571466" y="725471"/>
            <a:ext cx="5620534" cy="2829320"/>
          </a:xfrm>
          <a:prstGeom prst="rect">
            <a:avLst/>
          </a:prstGeom>
        </p:spPr>
      </p:pic>
    </p:spTree>
    <p:extLst>
      <p:ext uri="{BB962C8B-B14F-4D97-AF65-F5344CB8AC3E}">
        <p14:creationId xmlns:p14="http://schemas.microsoft.com/office/powerpoint/2010/main" val="312040721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3">
            <a:extLst>
              <a:ext uri="{FF2B5EF4-FFF2-40B4-BE49-F238E27FC236}">
                <a16:creationId xmlns:a16="http://schemas.microsoft.com/office/drawing/2014/main" id="{33ECC35E-7974-4E38-BCA0-37002804F36B}"/>
              </a:ext>
            </a:extLst>
          </p:cNvPr>
          <p:cNvSpPr>
            <a:spLocks noChangeArrowheads="1"/>
          </p:cNvSpPr>
          <p:nvPr/>
        </p:nvSpPr>
        <p:spPr bwMode="auto">
          <a:xfrm>
            <a:off x="2338357" y="1306962"/>
            <a:ext cx="6320961" cy="526297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da-DK" altLang="da-DK" sz="12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public class </a:t>
            </a:r>
            <a:r>
              <a:rPr kumimoji="0" lang="da-DK" altLang="da-DK"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AddTaskVM {</a:t>
            </a:r>
            <a:br>
              <a:rPr kumimoji="0" lang="da-DK" altLang="da-DK"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da-DK" altLang="da-DK"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da-DK" altLang="da-DK"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da-DK" altLang="da-DK" sz="12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private </a:t>
            </a:r>
            <a:r>
              <a:rPr kumimoji="0" lang="da-DK" altLang="da-DK"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StringProperty </a:t>
            </a:r>
            <a:r>
              <a:rPr kumimoji="0" lang="da-DK" altLang="da-DK" sz="1200" b="1" i="0" u="none" strike="noStrike" cap="none" normalizeH="0" baseline="0" dirty="0">
                <a:ln>
                  <a:noFill/>
                </a:ln>
                <a:solidFill>
                  <a:srgbClr val="660E7A"/>
                </a:solidFill>
                <a:effectLst/>
                <a:latin typeface="Courier New" panose="02070309020205020404" pitchFamily="49" charset="0"/>
                <a:cs typeface="Courier New" panose="02070309020205020404" pitchFamily="49" charset="0"/>
              </a:rPr>
              <a:t>description</a:t>
            </a:r>
            <a:r>
              <a:rPr kumimoji="0" lang="da-DK" altLang="da-DK"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da-DK" altLang="da-DK" sz="1200" b="1" i="0" u="none" strike="noStrike" cap="none" normalizeH="0" baseline="0" dirty="0">
                <a:ln>
                  <a:noFill/>
                </a:ln>
                <a:solidFill>
                  <a:srgbClr val="660E7A"/>
                </a:solidFill>
                <a:effectLst/>
                <a:latin typeface="Courier New" panose="02070309020205020404" pitchFamily="49" charset="0"/>
                <a:cs typeface="Courier New" panose="02070309020205020404" pitchFamily="49" charset="0"/>
              </a:rPr>
              <a:t>creator</a:t>
            </a:r>
            <a:r>
              <a:rPr kumimoji="0" lang="da-DK" altLang="da-DK"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da-DK" altLang="da-DK"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da-DK" altLang="da-DK"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da-DK" altLang="da-DK" sz="12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private </a:t>
            </a:r>
            <a:r>
              <a:rPr kumimoji="0" lang="da-DK" altLang="da-DK"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TaskModel </a:t>
            </a:r>
            <a:r>
              <a:rPr kumimoji="0" lang="da-DK" altLang="da-DK" sz="1200" b="1" i="0" u="none" strike="noStrike" cap="none" normalizeH="0" baseline="0" dirty="0">
                <a:ln>
                  <a:noFill/>
                </a:ln>
                <a:solidFill>
                  <a:srgbClr val="660E7A"/>
                </a:solidFill>
                <a:effectLst/>
                <a:latin typeface="Courier New" panose="02070309020205020404" pitchFamily="49" charset="0"/>
                <a:cs typeface="Courier New" panose="02070309020205020404" pitchFamily="49" charset="0"/>
              </a:rPr>
              <a:t>model</a:t>
            </a:r>
            <a:r>
              <a:rPr kumimoji="0" lang="da-DK" altLang="da-DK"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da-DK" altLang="da-DK"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da-DK" altLang="da-DK"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da-DK" altLang="da-DK"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da-DK" altLang="da-DK" sz="12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public </a:t>
            </a:r>
            <a:r>
              <a:rPr kumimoji="0" lang="da-DK" altLang="da-DK"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AddTaskVM(TaskModel model) {</a:t>
            </a:r>
            <a:br>
              <a:rPr kumimoji="0" lang="da-DK" altLang="da-DK"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da-DK" altLang="da-DK"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da-DK" altLang="da-DK" sz="1200" b="1" i="0" u="none" strike="noStrike" cap="none" normalizeH="0" baseline="0" dirty="0">
                <a:ln>
                  <a:noFill/>
                </a:ln>
                <a:solidFill>
                  <a:srgbClr val="660E7A"/>
                </a:solidFill>
                <a:effectLst/>
                <a:latin typeface="Courier New" panose="02070309020205020404" pitchFamily="49" charset="0"/>
                <a:cs typeface="Courier New" panose="02070309020205020404" pitchFamily="49" charset="0"/>
              </a:rPr>
              <a:t>description </a:t>
            </a:r>
            <a:r>
              <a:rPr kumimoji="0" lang="da-DK" altLang="da-DK"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da-DK" altLang="da-DK" sz="12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new </a:t>
            </a:r>
            <a:r>
              <a:rPr kumimoji="0" lang="da-DK" altLang="da-DK"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SimpleStringProperty();</a:t>
            </a:r>
            <a:br>
              <a:rPr kumimoji="0" lang="da-DK" altLang="da-DK"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da-DK" altLang="da-DK"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da-DK" altLang="da-DK" sz="1200" b="1" i="0" u="none" strike="noStrike" cap="none" normalizeH="0" baseline="0" dirty="0">
                <a:ln>
                  <a:noFill/>
                </a:ln>
                <a:solidFill>
                  <a:srgbClr val="660E7A"/>
                </a:solidFill>
                <a:effectLst/>
                <a:latin typeface="Courier New" panose="02070309020205020404" pitchFamily="49" charset="0"/>
                <a:cs typeface="Courier New" panose="02070309020205020404" pitchFamily="49" charset="0"/>
              </a:rPr>
              <a:t>creator </a:t>
            </a:r>
            <a:r>
              <a:rPr kumimoji="0" lang="da-DK" altLang="da-DK"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da-DK" altLang="da-DK" sz="12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new </a:t>
            </a:r>
            <a:r>
              <a:rPr kumimoji="0" lang="da-DK" altLang="da-DK"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SimpleStringProperty();</a:t>
            </a:r>
          </a:p>
          <a:p>
            <a:pPr lvl="0" defTabSz="914400" eaLnBrk="0" fontAlgn="base" hangingPunct="0">
              <a:spcBef>
                <a:spcPct val="0"/>
              </a:spcBef>
              <a:spcAft>
                <a:spcPct val="0"/>
              </a:spcAft>
            </a:pPr>
            <a:r>
              <a:rPr lang="da-DK" altLang="da-DK" sz="1200" b="1" dirty="0">
                <a:solidFill>
                  <a:srgbClr val="660E7A"/>
                </a:solidFill>
                <a:latin typeface="Courier New" panose="02070309020205020404" pitchFamily="49" charset="0"/>
                <a:cs typeface="Courier New" panose="02070309020205020404" pitchFamily="49" charset="0"/>
              </a:rPr>
              <a:t> </a:t>
            </a:r>
            <a:r>
              <a:rPr lang="da-DK" altLang="da-DK" sz="1200" b="1" dirty="0">
                <a:solidFill>
                  <a:srgbClr val="000080"/>
                </a:solidFill>
                <a:latin typeface="Courier New" panose="02070309020205020404" pitchFamily="49" charset="0"/>
                <a:cs typeface="Courier New" panose="02070309020205020404" pitchFamily="49" charset="0"/>
              </a:rPr>
              <a:t>       this.</a:t>
            </a:r>
            <a:r>
              <a:rPr lang="da-DK" altLang="da-DK" sz="1200" b="1" dirty="0">
                <a:solidFill>
                  <a:srgbClr val="660E7A"/>
                </a:solidFill>
                <a:latin typeface="Courier New" panose="02070309020205020404" pitchFamily="49" charset="0"/>
                <a:cs typeface="Courier New" panose="02070309020205020404" pitchFamily="49" charset="0"/>
              </a:rPr>
              <a:t>model </a:t>
            </a:r>
            <a:r>
              <a:rPr lang="da-DK" altLang="da-DK" sz="1200" dirty="0">
                <a:solidFill>
                  <a:srgbClr val="000000"/>
                </a:solidFill>
                <a:latin typeface="Courier New" panose="02070309020205020404" pitchFamily="49" charset="0"/>
                <a:cs typeface="Courier New" panose="02070309020205020404" pitchFamily="49" charset="0"/>
              </a:rPr>
              <a:t>= model;</a:t>
            </a:r>
            <a:br>
              <a:rPr kumimoji="0" lang="da-DK" altLang="da-DK"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da-DK" altLang="da-DK"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br>
              <a:rPr kumimoji="0" lang="da-DK" altLang="da-DK"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da-DK" altLang="da-DK"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da-DK" altLang="da-DK"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da-DK" altLang="da-DK" sz="12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public void </a:t>
            </a:r>
            <a:r>
              <a:rPr kumimoji="0" lang="da-DK" altLang="da-DK"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addTask() {</a:t>
            </a:r>
            <a:br>
              <a:rPr kumimoji="0" lang="da-DK" altLang="da-DK"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da-DK" altLang="da-DK"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da-DK" altLang="da-DK" sz="1200" b="1" i="0" u="none" strike="noStrike" cap="none" normalizeH="0" baseline="0" dirty="0">
                <a:ln>
                  <a:noFill/>
                </a:ln>
                <a:solidFill>
                  <a:srgbClr val="660E7A"/>
                </a:solidFill>
                <a:effectLst/>
                <a:latin typeface="Courier New" panose="02070309020205020404" pitchFamily="49" charset="0"/>
                <a:cs typeface="Courier New" panose="02070309020205020404" pitchFamily="49" charset="0"/>
              </a:rPr>
              <a:t>model</a:t>
            </a:r>
            <a:r>
              <a:rPr kumimoji="0" lang="da-DK" altLang="da-DK"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.addTask(</a:t>
            </a:r>
            <a:r>
              <a:rPr kumimoji="0" lang="da-DK" altLang="da-DK" sz="1200" b="1" i="0" u="none" strike="noStrike" cap="none" normalizeH="0" baseline="0" dirty="0">
                <a:ln>
                  <a:noFill/>
                </a:ln>
                <a:solidFill>
                  <a:srgbClr val="660E7A"/>
                </a:solidFill>
                <a:effectLst/>
                <a:latin typeface="Courier New" panose="02070309020205020404" pitchFamily="49" charset="0"/>
                <a:cs typeface="Courier New" panose="02070309020205020404" pitchFamily="49" charset="0"/>
              </a:rPr>
              <a:t>creator</a:t>
            </a:r>
            <a:r>
              <a:rPr kumimoji="0" lang="da-DK" altLang="da-DK"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.getValue(), </a:t>
            </a:r>
            <a:r>
              <a:rPr kumimoji="0" lang="da-DK" altLang="da-DK" sz="1200" b="1" i="0" u="none" strike="noStrike" cap="none" normalizeH="0" baseline="0" dirty="0">
                <a:ln>
                  <a:noFill/>
                </a:ln>
                <a:solidFill>
                  <a:srgbClr val="660E7A"/>
                </a:solidFill>
                <a:effectLst/>
                <a:latin typeface="Courier New" panose="02070309020205020404" pitchFamily="49" charset="0"/>
                <a:cs typeface="Courier New" panose="02070309020205020404" pitchFamily="49" charset="0"/>
              </a:rPr>
              <a:t>description</a:t>
            </a:r>
            <a:r>
              <a:rPr kumimoji="0" lang="da-DK" altLang="da-DK"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.getValue());</a:t>
            </a:r>
            <a:br>
              <a:rPr kumimoji="0" lang="da-DK" altLang="da-DK"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da-DK" altLang="da-DK"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br>
              <a:rPr kumimoji="0" lang="da-DK" altLang="da-DK"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da-DK" altLang="da-DK"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da-DK" altLang="da-DK"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da-DK" altLang="da-DK" sz="12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public </a:t>
            </a:r>
            <a:r>
              <a:rPr kumimoji="0" lang="da-DK" altLang="da-DK"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StringProperty descriptionProperty() {</a:t>
            </a:r>
            <a:br>
              <a:rPr kumimoji="0" lang="da-DK" altLang="da-DK"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da-DK" altLang="da-DK"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da-DK" altLang="da-DK" sz="12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return </a:t>
            </a:r>
            <a:r>
              <a:rPr kumimoji="0" lang="da-DK" altLang="da-DK" sz="1200" b="1" i="0" u="none" strike="noStrike" cap="none" normalizeH="0" baseline="0" dirty="0">
                <a:ln>
                  <a:noFill/>
                </a:ln>
                <a:solidFill>
                  <a:srgbClr val="660E7A"/>
                </a:solidFill>
                <a:effectLst/>
                <a:latin typeface="Courier New" panose="02070309020205020404" pitchFamily="49" charset="0"/>
                <a:cs typeface="Courier New" panose="02070309020205020404" pitchFamily="49" charset="0"/>
              </a:rPr>
              <a:t>description</a:t>
            </a:r>
            <a:r>
              <a:rPr kumimoji="0" lang="da-DK" altLang="da-DK"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da-DK" altLang="da-DK"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da-DK" altLang="da-DK"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br>
              <a:rPr kumimoji="0" lang="da-DK" altLang="da-DK"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da-DK" altLang="da-DK"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da-DK" altLang="da-DK"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da-DK" altLang="da-DK" sz="12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public </a:t>
            </a:r>
            <a:r>
              <a:rPr kumimoji="0" lang="da-DK" altLang="da-DK"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StringProperty creatorStringProperty() {</a:t>
            </a:r>
            <a:br>
              <a:rPr kumimoji="0" lang="da-DK" altLang="da-DK"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da-DK" altLang="da-DK"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da-DK" altLang="da-DK" sz="12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return </a:t>
            </a:r>
            <a:r>
              <a:rPr kumimoji="0" lang="da-DK" altLang="da-DK" sz="1200" b="1" i="0" u="none" strike="noStrike" cap="none" normalizeH="0" baseline="0" dirty="0">
                <a:ln>
                  <a:noFill/>
                </a:ln>
                <a:solidFill>
                  <a:srgbClr val="660E7A"/>
                </a:solidFill>
                <a:effectLst/>
                <a:latin typeface="Courier New" panose="02070309020205020404" pitchFamily="49" charset="0"/>
                <a:cs typeface="Courier New" panose="02070309020205020404" pitchFamily="49" charset="0"/>
              </a:rPr>
              <a:t>creator</a:t>
            </a:r>
            <a:r>
              <a:rPr kumimoji="0" lang="da-DK" altLang="da-DK"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da-DK" altLang="da-DK"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da-DK" altLang="da-DK"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br>
              <a:rPr kumimoji="0" lang="da-DK" altLang="da-DK"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da-DK" altLang="da-DK"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da-DK" altLang="da-DK"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da-DK" altLang="da-DK" sz="12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public void </a:t>
            </a:r>
            <a:r>
              <a:rPr kumimoji="0" lang="da-DK" altLang="da-DK"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clear() {</a:t>
            </a:r>
            <a:br>
              <a:rPr kumimoji="0" lang="da-DK" altLang="da-DK"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da-DK" altLang="da-DK"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da-DK" altLang="da-DK" sz="1200" b="1" i="0" u="none" strike="noStrike" cap="none" normalizeH="0" baseline="0" dirty="0">
                <a:ln>
                  <a:noFill/>
                </a:ln>
                <a:solidFill>
                  <a:srgbClr val="660E7A"/>
                </a:solidFill>
                <a:effectLst/>
                <a:latin typeface="Courier New" panose="02070309020205020404" pitchFamily="49" charset="0"/>
                <a:cs typeface="Courier New" panose="02070309020205020404" pitchFamily="49" charset="0"/>
              </a:rPr>
              <a:t>description</a:t>
            </a:r>
            <a:r>
              <a:rPr kumimoji="0" lang="da-DK" altLang="da-DK"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.setValue(</a:t>
            </a:r>
            <a:r>
              <a:rPr kumimoji="0" lang="da-DK" altLang="da-DK" sz="12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t>
            </a:r>
            <a:r>
              <a:rPr kumimoji="0" lang="da-DK" altLang="da-DK"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da-DK" altLang="da-DK"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da-DK" altLang="da-DK"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da-DK" altLang="da-DK" sz="1200" b="1" i="0" u="none" strike="noStrike" cap="none" normalizeH="0" baseline="0" dirty="0">
                <a:ln>
                  <a:noFill/>
                </a:ln>
                <a:solidFill>
                  <a:srgbClr val="660E7A"/>
                </a:solidFill>
                <a:effectLst/>
                <a:latin typeface="Courier New" panose="02070309020205020404" pitchFamily="49" charset="0"/>
                <a:cs typeface="Courier New" panose="02070309020205020404" pitchFamily="49" charset="0"/>
              </a:rPr>
              <a:t>creator</a:t>
            </a:r>
            <a:r>
              <a:rPr kumimoji="0" lang="da-DK" altLang="da-DK"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.setValue(</a:t>
            </a:r>
            <a:r>
              <a:rPr kumimoji="0" lang="da-DK" altLang="da-DK" sz="12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t>
            </a:r>
            <a:r>
              <a:rPr kumimoji="0" lang="da-DK" altLang="da-DK"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da-DK" altLang="da-DK"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da-DK" altLang="da-DK"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br>
              <a:rPr kumimoji="0" lang="da-DK" altLang="da-DK"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da-DK" altLang="da-DK"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endParaRPr kumimoji="0" lang="da-DK" altLang="da-DK" sz="2800" b="0" i="0" u="none" strike="noStrike" cap="none" normalizeH="0" baseline="0" dirty="0">
              <a:ln>
                <a:noFill/>
              </a:ln>
              <a:solidFill>
                <a:schemeClr val="tx1"/>
              </a:solidFill>
              <a:effectLst/>
              <a:latin typeface="Arial" panose="020B0604020202020204" pitchFamily="34" charset="0"/>
            </a:endParaRPr>
          </a:p>
        </p:txBody>
      </p:sp>
      <p:sp>
        <p:nvSpPr>
          <p:cNvPr id="2" name="Content Placeholder 1">
            <a:extLst>
              <a:ext uri="{FF2B5EF4-FFF2-40B4-BE49-F238E27FC236}">
                <a16:creationId xmlns:a16="http://schemas.microsoft.com/office/drawing/2014/main" id="{4B27BE41-21B6-4303-81C7-3EED9EAF35DF}"/>
              </a:ext>
            </a:extLst>
          </p:cNvPr>
          <p:cNvSpPr>
            <a:spLocks noGrp="1"/>
          </p:cNvSpPr>
          <p:nvPr>
            <p:ph idx="1"/>
          </p:nvPr>
        </p:nvSpPr>
        <p:spPr>
          <a:xfrm>
            <a:off x="163902" y="189781"/>
            <a:ext cx="4360473" cy="632364"/>
          </a:xfrm>
        </p:spPr>
        <p:txBody>
          <a:bodyPr/>
          <a:lstStyle/>
          <a:p>
            <a:r>
              <a:rPr lang="en-US" dirty="0"/>
              <a:t>Your </a:t>
            </a:r>
            <a:r>
              <a:rPr lang="en-US" dirty="0" err="1"/>
              <a:t>AddTaskViewModel</a:t>
            </a:r>
            <a:r>
              <a:rPr lang="en-US" dirty="0"/>
              <a:t>:</a:t>
            </a:r>
          </a:p>
        </p:txBody>
      </p:sp>
      <p:sp>
        <p:nvSpPr>
          <p:cNvPr id="4" name="Speech Bubble: Rectangle with Corners Rounded 3">
            <a:extLst>
              <a:ext uri="{FF2B5EF4-FFF2-40B4-BE49-F238E27FC236}">
                <a16:creationId xmlns:a16="http://schemas.microsoft.com/office/drawing/2014/main" id="{E780EE7E-D0C8-46FC-A434-DC1A64243951}"/>
              </a:ext>
            </a:extLst>
          </p:cNvPr>
          <p:cNvSpPr/>
          <p:nvPr/>
        </p:nvSpPr>
        <p:spPr>
          <a:xfrm>
            <a:off x="7376160" y="1022265"/>
            <a:ext cx="2743200" cy="893622"/>
          </a:xfrm>
          <a:prstGeom prst="wedgeRoundRectCallout">
            <a:avLst>
              <a:gd name="adj1" fmla="val -65911"/>
              <a:gd name="adj2" fmla="val 41871"/>
              <a:gd name="adj3" fmla="val 16667"/>
            </a:avLst>
          </a:prstGeom>
          <a:solidFill>
            <a:schemeClr val="accent6">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String properties to hold the data shown in the GUI</a:t>
            </a:r>
          </a:p>
        </p:txBody>
      </p:sp>
      <p:sp>
        <p:nvSpPr>
          <p:cNvPr id="5" name="Speech Bubble: Rectangle with Corners Rounded 4">
            <a:extLst>
              <a:ext uri="{FF2B5EF4-FFF2-40B4-BE49-F238E27FC236}">
                <a16:creationId xmlns:a16="http://schemas.microsoft.com/office/drawing/2014/main" id="{E4E555F7-BF86-4045-882A-8E44DB3AB467}"/>
              </a:ext>
            </a:extLst>
          </p:cNvPr>
          <p:cNvSpPr/>
          <p:nvPr/>
        </p:nvSpPr>
        <p:spPr>
          <a:xfrm>
            <a:off x="305950" y="1469076"/>
            <a:ext cx="1766690" cy="632364"/>
          </a:xfrm>
          <a:prstGeom prst="wedgeRoundRectCallout">
            <a:avLst>
              <a:gd name="adj1" fmla="val 82462"/>
              <a:gd name="adj2" fmla="val 35306"/>
              <a:gd name="adj3" fmla="val 16667"/>
            </a:avLst>
          </a:prstGeom>
          <a:solidFill>
            <a:schemeClr val="accent6">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Reference to the model</a:t>
            </a:r>
          </a:p>
        </p:txBody>
      </p:sp>
      <p:sp>
        <p:nvSpPr>
          <p:cNvPr id="6" name="Speech Bubble: Rectangle with Corners Rounded 5">
            <a:extLst>
              <a:ext uri="{FF2B5EF4-FFF2-40B4-BE49-F238E27FC236}">
                <a16:creationId xmlns:a16="http://schemas.microsoft.com/office/drawing/2014/main" id="{399A865E-D457-4C4E-BB98-6C63F13F8637}"/>
              </a:ext>
            </a:extLst>
          </p:cNvPr>
          <p:cNvSpPr/>
          <p:nvPr/>
        </p:nvSpPr>
        <p:spPr>
          <a:xfrm>
            <a:off x="184030" y="3247306"/>
            <a:ext cx="1766690" cy="632364"/>
          </a:xfrm>
          <a:prstGeom prst="wedgeRoundRectCallout">
            <a:avLst>
              <a:gd name="adj1" fmla="val 85420"/>
              <a:gd name="adj2" fmla="val -11517"/>
              <a:gd name="adj3" fmla="val 16667"/>
            </a:avLst>
          </a:prstGeom>
          <a:solidFill>
            <a:schemeClr val="accent6">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Method to be called from the </a:t>
            </a:r>
          </a:p>
        </p:txBody>
      </p:sp>
      <p:sp>
        <p:nvSpPr>
          <p:cNvPr id="9" name="Speech Bubble: Rectangle with Corners Rounded 8">
            <a:extLst>
              <a:ext uri="{FF2B5EF4-FFF2-40B4-BE49-F238E27FC236}">
                <a16:creationId xmlns:a16="http://schemas.microsoft.com/office/drawing/2014/main" id="{8E884B60-40F7-46D7-9C85-684A5D52CA12}"/>
              </a:ext>
            </a:extLst>
          </p:cNvPr>
          <p:cNvSpPr/>
          <p:nvPr/>
        </p:nvSpPr>
        <p:spPr>
          <a:xfrm>
            <a:off x="184030" y="3998869"/>
            <a:ext cx="1766690" cy="1687828"/>
          </a:xfrm>
          <a:prstGeom prst="wedgeRoundRectCallout">
            <a:avLst>
              <a:gd name="adj1" fmla="val 84927"/>
              <a:gd name="adj2" fmla="val -166"/>
              <a:gd name="adj3" fmla="val 16667"/>
            </a:avLst>
          </a:prstGeom>
          <a:solidFill>
            <a:schemeClr val="accent6">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Get methods for the properties, so that the controller can bind to them</a:t>
            </a:r>
          </a:p>
        </p:txBody>
      </p:sp>
      <p:sp>
        <p:nvSpPr>
          <p:cNvPr id="10" name="Speech Bubble: Rectangle with Corners Rounded 9">
            <a:extLst>
              <a:ext uri="{FF2B5EF4-FFF2-40B4-BE49-F238E27FC236}">
                <a16:creationId xmlns:a16="http://schemas.microsoft.com/office/drawing/2014/main" id="{21B6B981-CC61-453A-B8BF-28346DD75AF2}"/>
              </a:ext>
            </a:extLst>
          </p:cNvPr>
          <p:cNvSpPr/>
          <p:nvPr/>
        </p:nvSpPr>
        <p:spPr>
          <a:xfrm>
            <a:off x="7864414" y="4910131"/>
            <a:ext cx="3082259" cy="1447126"/>
          </a:xfrm>
          <a:prstGeom prst="wedgeRoundRectCallout">
            <a:avLst>
              <a:gd name="adj1" fmla="val -124340"/>
              <a:gd name="adj2" fmla="val 516"/>
              <a:gd name="adj3" fmla="val 16667"/>
            </a:avLst>
          </a:prstGeom>
          <a:solidFill>
            <a:schemeClr val="accent6">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Method to reset the data.</a:t>
            </a:r>
          </a:p>
          <a:p>
            <a:pPr algn="ctr"/>
            <a:r>
              <a:rPr lang="en-US" dirty="0">
                <a:solidFill>
                  <a:schemeClr val="tx1"/>
                </a:solidFill>
              </a:rPr>
              <a:t>You could call this from the </a:t>
            </a:r>
            <a:r>
              <a:rPr lang="en-US" dirty="0" err="1">
                <a:solidFill>
                  <a:schemeClr val="tx1"/>
                </a:solidFill>
              </a:rPr>
              <a:t>addTask</a:t>
            </a:r>
            <a:r>
              <a:rPr lang="en-US" dirty="0">
                <a:solidFill>
                  <a:schemeClr val="tx1"/>
                </a:solidFill>
              </a:rPr>
              <a:t> method above</a:t>
            </a:r>
          </a:p>
        </p:txBody>
      </p:sp>
    </p:spTree>
    <p:extLst>
      <p:ext uri="{BB962C8B-B14F-4D97-AF65-F5344CB8AC3E}">
        <p14:creationId xmlns:p14="http://schemas.microsoft.com/office/powerpoint/2010/main" val="64807369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44F6BF3-58CB-409B-9D1A-14352A80154D}"/>
              </a:ext>
            </a:extLst>
          </p:cNvPr>
          <p:cNvSpPr>
            <a:spLocks noGrp="1"/>
          </p:cNvSpPr>
          <p:nvPr>
            <p:ph idx="1"/>
          </p:nvPr>
        </p:nvSpPr>
        <p:spPr/>
        <p:txBody>
          <a:bodyPr/>
          <a:lstStyle/>
          <a:p>
            <a:r>
              <a:rPr lang="en-US" dirty="0"/>
              <a:t>We have the </a:t>
            </a:r>
            <a:r>
              <a:rPr lang="en-US" dirty="0" err="1"/>
              <a:t>ViewModel</a:t>
            </a:r>
            <a:r>
              <a:rPr lang="en-US" dirty="0"/>
              <a:t> in place, and just need the GUI and Controller.</a:t>
            </a:r>
          </a:p>
          <a:p>
            <a:r>
              <a:rPr lang="en-US" dirty="0"/>
              <a:t>Let’s just do the GUI first.</a:t>
            </a:r>
          </a:p>
          <a:p>
            <a:r>
              <a:rPr lang="en-US" dirty="0"/>
              <a:t>For my version, I’ve used an approach I call “minimum effort”. It looks like this:</a:t>
            </a:r>
          </a:p>
          <a:p>
            <a:endParaRPr lang="en-US" dirty="0"/>
          </a:p>
        </p:txBody>
      </p:sp>
      <p:pic>
        <p:nvPicPr>
          <p:cNvPr id="3" name="Picture 2">
            <a:extLst>
              <a:ext uri="{FF2B5EF4-FFF2-40B4-BE49-F238E27FC236}">
                <a16:creationId xmlns:a16="http://schemas.microsoft.com/office/drawing/2014/main" id="{024F30F9-E596-434A-BBA9-6C9D7F52151E}"/>
              </a:ext>
            </a:extLst>
          </p:cNvPr>
          <p:cNvPicPr>
            <a:picLocks noChangeAspect="1"/>
          </p:cNvPicPr>
          <p:nvPr/>
        </p:nvPicPr>
        <p:blipFill>
          <a:blip r:embed="rId2"/>
          <a:stretch>
            <a:fillRect/>
          </a:stretch>
        </p:blipFill>
        <p:spPr>
          <a:xfrm>
            <a:off x="6566263" y="2420334"/>
            <a:ext cx="4903951" cy="3283377"/>
          </a:xfrm>
          <a:prstGeom prst="rect">
            <a:avLst/>
          </a:prstGeom>
        </p:spPr>
      </p:pic>
      <p:pic>
        <p:nvPicPr>
          <p:cNvPr id="5" name="Picture 4">
            <a:extLst>
              <a:ext uri="{FF2B5EF4-FFF2-40B4-BE49-F238E27FC236}">
                <a16:creationId xmlns:a16="http://schemas.microsoft.com/office/drawing/2014/main" id="{4C3FFA41-3D52-43A6-BD16-9D408A8FA968}"/>
              </a:ext>
            </a:extLst>
          </p:cNvPr>
          <p:cNvPicPr>
            <a:picLocks noChangeAspect="1"/>
          </p:cNvPicPr>
          <p:nvPr/>
        </p:nvPicPr>
        <p:blipFill>
          <a:blip r:embed="rId3"/>
          <a:stretch>
            <a:fillRect/>
          </a:stretch>
        </p:blipFill>
        <p:spPr>
          <a:xfrm>
            <a:off x="1216879" y="2231438"/>
            <a:ext cx="4010585" cy="3858163"/>
          </a:xfrm>
          <a:prstGeom prst="rect">
            <a:avLst/>
          </a:prstGeom>
        </p:spPr>
      </p:pic>
    </p:spTree>
    <p:extLst>
      <p:ext uri="{BB962C8B-B14F-4D97-AF65-F5344CB8AC3E}">
        <p14:creationId xmlns:p14="http://schemas.microsoft.com/office/powerpoint/2010/main" val="66192436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44F6BF3-58CB-409B-9D1A-14352A80154D}"/>
              </a:ext>
            </a:extLst>
          </p:cNvPr>
          <p:cNvSpPr>
            <a:spLocks noGrp="1"/>
          </p:cNvSpPr>
          <p:nvPr>
            <p:ph idx="1"/>
          </p:nvPr>
        </p:nvSpPr>
        <p:spPr/>
        <p:txBody>
          <a:bodyPr/>
          <a:lstStyle/>
          <a:p>
            <a:r>
              <a:rPr lang="en-US" dirty="0"/>
              <a:t>Again, we need </a:t>
            </a:r>
            <a:r>
              <a:rPr lang="en-US" dirty="0" err="1"/>
              <a:t>fx:id</a:t>
            </a:r>
            <a:r>
              <a:rPr lang="en-US" dirty="0"/>
              <a:t> for the two </a:t>
            </a:r>
            <a:r>
              <a:rPr lang="en-US" dirty="0" err="1"/>
              <a:t>TextFields</a:t>
            </a:r>
            <a:r>
              <a:rPr lang="en-US" dirty="0"/>
              <a:t>. I’ve called mine</a:t>
            </a:r>
          </a:p>
          <a:p>
            <a:pPr lvl="1"/>
            <a:r>
              <a:rPr lang="en-US" dirty="0" err="1"/>
              <a:t>creatorTextField</a:t>
            </a:r>
            <a:endParaRPr lang="en-US" dirty="0"/>
          </a:p>
          <a:p>
            <a:pPr lvl="1"/>
            <a:r>
              <a:rPr lang="en-US" dirty="0" err="1"/>
              <a:t>descTextField</a:t>
            </a:r>
            <a:endParaRPr lang="en-US" dirty="0"/>
          </a:p>
          <a:p>
            <a:r>
              <a:rPr lang="en-US" dirty="0"/>
              <a:t>We also need On Action for both buttons. I’ve used the method names:</a:t>
            </a:r>
          </a:p>
          <a:p>
            <a:pPr lvl="1"/>
            <a:r>
              <a:rPr lang="en-US" dirty="0" err="1"/>
              <a:t>onAddAction</a:t>
            </a:r>
            <a:endParaRPr lang="en-US" dirty="0"/>
          </a:p>
          <a:p>
            <a:pPr lvl="1"/>
            <a:r>
              <a:rPr lang="en-US" dirty="0" err="1"/>
              <a:t>onBackAction</a:t>
            </a:r>
            <a:endParaRPr lang="en-US" dirty="0"/>
          </a:p>
          <a:p>
            <a:r>
              <a:rPr lang="en-US" dirty="0"/>
              <a:t>The idea is, that I can insert my name in the</a:t>
            </a:r>
            <a:br>
              <a:rPr lang="en-US" dirty="0"/>
            </a:br>
            <a:r>
              <a:rPr lang="en-US" dirty="0"/>
              <a:t>creator field. And a task description in the</a:t>
            </a:r>
            <a:br>
              <a:rPr lang="en-US" dirty="0"/>
            </a:br>
            <a:r>
              <a:rPr lang="en-US" dirty="0"/>
              <a:t>description field.</a:t>
            </a:r>
          </a:p>
          <a:p>
            <a:r>
              <a:rPr lang="en-US" dirty="0"/>
              <a:t>Then click Add, which will add the task to the </a:t>
            </a:r>
            <a:br>
              <a:rPr lang="en-US" dirty="0"/>
            </a:br>
            <a:r>
              <a:rPr lang="en-US" dirty="0"/>
              <a:t>model. The model will fire events, and update</a:t>
            </a:r>
            <a:br>
              <a:rPr lang="en-US" dirty="0"/>
            </a:br>
            <a:r>
              <a:rPr lang="en-US" dirty="0"/>
              <a:t>my table view in the other view.</a:t>
            </a:r>
          </a:p>
        </p:txBody>
      </p:sp>
      <p:pic>
        <p:nvPicPr>
          <p:cNvPr id="3" name="Picture 2">
            <a:extLst>
              <a:ext uri="{FF2B5EF4-FFF2-40B4-BE49-F238E27FC236}">
                <a16:creationId xmlns:a16="http://schemas.microsoft.com/office/drawing/2014/main" id="{024F30F9-E596-434A-BBA9-6C9D7F52151E}"/>
              </a:ext>
            </a:extLst>
          </p:cNvPr>
          <p:cNvPicPr>
            <a:picLocks noChangeAspect="1"/>
          </p:cNvPicPr>
          <p:nvPr/>
        </p:nvPicPr>
        <p:blipFill>
          <a:blip r:embed="rId2"/>
          <a:stretch>
            <a:fillRect/>
          </a:stretch>
        </p:blipFill>
        <p:spPr>
          <a:xfrm>
            <a:off x="7288049" y="2995100"/>
            <a:ext cx="4903951" cy="3283377"/>
          </a:xfrm>
          <a:prstGeom prst="rect">
            <a:avLst/>
          </a:prstGeom>
        </p:spPr>
      </p:pic>
    </p:spTree>
    <p:extLst>
      <p:ext uri="{BB962C8B-B14F-4D97-AF65-F5344CB8AC3E}">
        <p14:creationId xmlns:p14="http://schemas.microsoft.com/office/powerpoint/2010/main" val="139926743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05E4F06-7F1D-4190-99D3-3D75E88CD69E}"/>
              </a:ext>
            </a:extLst>
          </p:cNvPr>
          <p:cNvSpPr>
            <a:spLocks noGrp="1"/>
          </p:cNvSpPr>
          <p:nvPr>
            <p:ph idx="1"/>
          </p:nvPr>
        </p:nvSpPr>
        <p:spPr/>
        <p:txBody>
          <a:bodyPr/>
          <a:lstStyle/>
          <a:p>
            <a:r>
              <a:rPr lang="en-US" dirty="0"/>
              <a:t>Here’s my </a:t>
            </a:r>
            <a:r>
              <a:rPr lang="en-US" dirty="0" err="1"/>
              <a:t>fxml</a:t>
            </a:r>
            <a:endParaRPr lang="en-US" dirty="0"/>
          </a:p>
        </p:txBody>
      </p:sp>
      <p:sp>
        <p:nvSpPr>
          <p:cNvPr id="3" name="Rectangle 1">
            <a:extLst>
              <a:ext uri="{FF2B5EF4-FFF2-40B4-BE49-F238E27FC236}">
                <a16:creationId xmlns:a16="http://schemas.microsoft.com/office/drawing/2014/main" id="{5580B2B9-46BB-4290-96C8-C0EE7F660BA7}"/>
              </a:ext>
            </a:extLst>
          </p:cNvPr>
          <p:cNvSpPr>
            <a:spLocks noChangeArrowheads="1"/>
          </p:cNvSpPr>
          <p:nvPr/>
        </p:nvSpPr>
        <p:spPr bwMode="auto">
          <a:xfrm>
            <a:off x="184030" y="1632752"/>
            <a:ext cx="10132902" cy="452431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da-DK" altLang="da-DK"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&lt;</a:t>
            </a:r>
            <a:r>
              <a:rPr kumimoji="0" lang="da-DK" altLang="da-DK" sz="12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VBox </a:t>
            </a:r>
            <a:r>
              <a:rPr kumimoji="0" lang="da-DK" altLang="da-DK" sz="1200" b="1"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maxHeight=</a:t>
            </a:r>
            <a:r>
              <a:rPr kumimoji="0" lang="da-DK" altLang="da-DK" sz="12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"-Infinity" </a:t>
            </a:r>
            <a:r>
              <a:rPr kumimoji="0" lang="da-DK" altLang="da-DK" sz="1200" b="1"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maxWidth=</a:t>
            </a:r>
            <a:r>
              <a:rPr kumimoji="0" lang="da-DK" altLang="da-DK" sz="12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"-Infinity" </a:t>
            </a:r>
            <a:r>
              <a:rPr kumimoji="0" lang="da-DK" altLang="da-DK" sz="1200" b="1"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minHeight=</a:t>
            </a:r>
            <a:r>
              <a:rPr kumimoji="0" lang="da-DK" altLang="da-DK" sz="12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"-Infinity"</a:t>
            </a:r>
            <a:br>
              <a:rPr kumimoji="0" lang="da-DK" altLang="da-DK" sz="12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br>
            <a:r>
              <a:rPr kumimoji="0" lang="da-DK" altLang="da-DK" sz="12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      </a:t>
            </a:r>
            <a:r>
              <a:rPr kumimoji="0" lang="da-DK" altLang="da-DK" sz="1200" b="1"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minWidth=</a:t>
            </a:r>
            <a:r>
              <a:rPr kumimoji="0" lang="da-DK" altLang="da-DK" sz="12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"-Infinity" </a:t>
            </a:r>
            <a:r>
              <a:rPr kumimoji="0" lang="da-DK" altLang="da-DK" sz="1200" b="1"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prefHeight=</a:t>
            </a:r>
            <a:r>
              <a:rPr kumimoji="0" lang="da-DK" altLang="da-DK" sz="12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"400.0" </a:t>
            </a:r>
            <a:r>
              <a:rPr kumimoji="0" lang="da-DK" altLang="da-DK" sz="1200" b="1"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prefWidth=</a:t>
            </a:r>
            <a:r>
              <a:rPr kumimoji="0" lang="da-DK" altLang="da-DK" sz="12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"600.0" </a:t>
            </a:r>
            <a:r>
              <a:rPr kumimoji="0" lang="da-DK" altLang="da-DK" sz="1200" b="1"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xmlns=</a:t>
            </a:r>
            <a:r>
              <a:rPr kumimoji="0" lang="da-DK" altLang="da-DK" sz="12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"http://javafx.com/javafx/10.0.1"</a:t>
            </a:r>
            <a:br>
              <a:rPr kumimoji="0" lang="da-DK" altLang="da-DK" sz="12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br>
            <a:r>
              <a:rPr kumimoji="0" lang="da-DK" altLang="da-DK" sz="12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      </a:t>
            </a:r>
            <a:r>
              <a:rPr kumimoji="0" lang="da-DK" altLang="da-DK" sz="1200" b="1"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xmlns:</a:t>
            </a:r>
            <a:r>
              <a:rPr kumimoji="0" lang="da-DK" altLang="da-DK" sz="1200" b="1" i="0" u="none" strike="noStrike" cap="none" normalizeH="0" baseline="0" dirty="0">
                <a:ln>
                  <a:noFill/>
                </a:ln>
                <a:solidFill>
                  <a:srgbClr val="660E7A"/>
                </a:solidFill>
                <a:effectLst/>
                <a:latin typeface="Courier New" panose="02070309020205020404" pitchFamily="49" charset="0"/>
                <a:cs typeface="Courier New" panose="02070309020205020404" pitchFamily="49" charset="0"/>
              </a:rPr>
              <a:t>fx</a:t>
            </a:r>
            <a:r>
              <a:rPr kumimoji="0" lang="da-DK" altLang="da-DK" sz="1200" b="1"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a:t>
            </a:r>
            <a:r>
              <a:rPr kumimoji="0" lang="da-DK" altLang="da-DK" sz="12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"http://javafx.com/fxml/1" </a:t>
            </a:r>
            <a:r>
              <a:rPr kumimoji="0" lang="da-DK" altLang="da-DK" sz="1200" b="1" i="0" u="none" strike="noStrike" cap="none" normalizeH="0" baseline="0" dirty="0">
                <a:ln>
                  <a:noFill/>
                </a:ln>
                <a:solidFill>
                  <a:srgbClr val="660E7A"/>
                </a:solidFill>
                <a:effectLst/>
                <a:latin typeface="Courier New" panose="02070309020205020404" pitchFamily="49" charset="0"/>
                <a:cs typeface="Courier New" panose="02070309020205020404" pitchFamily="49" charset="0"/>
              </a:rPr>
              <a:t>fx</a:t>
            </a:r>
            <a:r>
              <a:rPr kumimoji="0" lang="da-DK" altLang="da-DK" sz="1200" b="1"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:controller=</a:t>
            </a:r>
            <a:r>
              <a:rPr kumimoji="0" lang="da-DK" altLang="da-DK" sz="12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"tasklist.tutorial.view.addtask.</a:t>
            </a:r>
            <a:r>
              <a:rPr kumimoji="0" lang="da-DK" altLang="da-DK" sz="1200" b="1" i="0" u="none" strike="noStrike" cap="none" normalizeH="0" baseline="0" dirty="0">
                <a:ln>
                  <a:noFill/>
                </a:ln>
                <a:solidFill>
                  <a:srgbClr val="FF0000"/>
                </a:solidFill>
                <a:effectLst/>
                <a:latin typeface="Courier New" panose="02070309020205020404" pitchFamily="49" charset="0"/>
                <a:cs typeface="Courier New" panose="02070309020205020404" pitchFamily="49" charset="0"/>
              </a:rPr>
              <a:t>AddTaskController</a:t>
            </a:r>
            <a:r>
              <a:rPr kumimoji="0" lang="da-DK" altLang="da-DK" sz="12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t>
            </a:r>
            <a:r>
              <a:rPr kumimoji="0" lang="da-DK" altLang="da-DK"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a:t>
            </a:r>
            <a:br>
              <a:rPr kumimoji="0" lang="da-DK" altLang="da-DK"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da-DK" altLang="da-DK"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&lt;</a:t>
            </a:r>
            <a:r>
              <a:rPr kumimoji="0" lang="da-DK" altLang="da-DK" sz="12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children</a:t>
            </a:r>
            <a:r>
              <a:rPr kumimoji="0" lang="da-DK" altLang="da-DK"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a:t>
            </a:r>
            <a:br>
              <a:rPr kumimoji="0" lang="da-DK" altLang="da-DK"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da-DK" altLang="da-DK"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&lt;</a:t>
            </a:r>
            <a:r>
              <a:rPr kumimoji="0" lang="da-DK" altLang="da-DK" sz="12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HBox </a:t>
            </a:r>
            <a:r>
              <a:rPr kumimoji="0" lang="da-DK" altLang="da-DK" sz="1200" b="1"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prefHeight=</a:t>
            </a:r>
            <a:r>
              <a:rPr kumimoji="0" lang="da-DK" altLang="da-DK" sz="12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"100.0" </a:t>
            </a:r>
            <a:r>
              <a:rPr kumimoji="0" lang="da-DK" altLang="da-DK" sz="1200" b="1"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prefWidth=</a:t>
            </a:r>
            <a:r>
              <a:rPr kumimoji="0" lang="da-DK" altLang="da-DK" sz="12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"200.0"</a:t>
            </a:r>
            <a:r>
              <a:rPr kumimoji="0" lang="da-DK" altLang="da-DK"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a:t>
            </a:r>
            <a:br>
              <a:rPr kumimoji="0" lang="da-DK" altLang="da-DK"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da-DK" altLang="da-DK"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&lt;</a:t>
            </a:r>
            <a:r>
              <a:rPr kumimoji="0" lang="da-DK" altLang="da-DK" sz="12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children</a:t>
            </a:r>
            <a:r>
              <a:rPr kumimoji="0" lang="da-DK" altLang="da-DK"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a:t>
            </a:r>
            <a:br>
              <a:rPr kumimoji="0" lang="da-DK" altLang="da-DK"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da-DK" altLang="da-DK"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&lt;</a:t>
            </a:r>
            <a:r>
              <a:rPr kumimoji="0" lang="da-DK" altLang="da-DK" sz="12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Label </a:t>
            </a:r>
            <a:r>
              <a:rPr kumimoji="0" lang="da-DK" altLang="da-DK" sz="1200" b="1"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text=</a:t>
            </a:r>
            <a:r>
              <a:rPr kumimoji="0" lang="da-DK" altLang="da-DK" sz="12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"Creator" </a:t>
            </a:r>
            <a:r>
              <a:rPr kumimoji="0" lang="da-DK" altLang="da-DK"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a:t>
            </a:r>
            <a:br>
              <a:rPr kumimoji="0" lang="da-DK" altLang="da-DK"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da-DK" altLang="da-DK"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&lt;</a:t>
            </a:r>
            <a:r>
              <a:rPr kumimoji="0" lang="da-DK" altLang="da-DK" sz="12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TextField </a:t>
            </a:r>
            <a:r>
              <a:rPr kumimoji="0" lang="da-DK" altLang="da-DK" sz="1200" b="1" i="0" u="none" strike="noStrike" cap="none" normalizeH="0" baseline="0" dirty="0">
                <a:ln>
                  <a:noFill/>
                </a:ln>
                <a:solidFill>
                  <a:srgbClr val="660E7A"/>
                </a:solidFill>
                <a:effectLst/>
                <a:latin typeface="Courier New" panose="02070309020205020404" pitchFamily="49" charset="0"/>
                <a:cs typeface="Courier New" panose="02070309020205020404" pitchFamily="49" charset="0"/>
              </a:rPr>
              <a:t>fx</a:t>
            </a:r>
            <a:r>
              <a:rPr kumimoji="0" lang="da-DK" altLang="da-DK" sz="1200" b="1"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:id=</a:t>
            </a:r>
            <a:r>
              <a:rPr kumimoji="0" lang="da-DK" altLang="da-DK" sz="12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"creatorTextField" </a:t>
            </a:r>
            <a:r>
              <a:rPr kumimoji="0" lang="da-DK" altLang="da-DK" sz="1200" b="1"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alignment=</a:t>
            </a:r>
            <a:r>
              <a:rPr kumimoji="0" lang="da-DK" altLang="da-DK" sz="12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"CENTER_RIGHT" </a:t>
            </a:r>
            <a:r>
              <a:rPr kumimoji="0" lang="da-DK" altLang="da-DK"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a:t>
            </a:r>
            <a:br>
              <a:rPr kumimoji="0" lang="da-DK" altLang="da-DK"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da-DK" altLang="da-DK"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&lt;/</a:t>
            </a:r>
            <a:r>
              <a:rPr kumimoji="0" lang="da-DK" altLang="da-DK" sz="12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children</a:t>
            </a:r>
            <a:r>
              <a:rPr kumimoji="0" lang="da-DK" altLang="da-DK"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a:t>
            </a:r>
            <a:br>
              <a:rPr kumimoji="0" lang="da-DK" altLang="da-DK"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da-DK" altLang="da-DK"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&lt;/</a:t>
            </a:r>
            <a:r>
              <a:rPr kumimoji="0" lang="da-DK" altLang="da-DK" sz="12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HBox</a:t>
            </a:r>
            <a:r>
              <a:rPr kumimoji="0" lang="da-DK" altLang="da-DK"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a:t>
            </a:r>
            <a:br>
              <a:rPr kumimoji="0" lang="da-DK" altLang="da-DK"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da-DK" altLang="da-DK"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&lt;</a:t>
            </a:r>
            <a:r>
              <a:rPr kumimoji="0" lang="da-DK" altLang="da-DK" sz="12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HBox </a:t>
            </a:r>
            <a:r>
              <a:rPr kumimoji="0" lang="da-DK" altLang="da-DK" sz="1200" b="1"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prefHeight=</a:t>
            </a:r>
            <a:r>
              <a:rPr kumimoji="0" lang="da-DK" altLang="da-DK" sz="12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"100.0" </a:t>
            </a:r>
            <a:r>
              <a:rPr kumimoji="0" lang="da-DK" altLang="da-DK" sz="1200" b="1"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prefWidth=</a:t>
            </a:r>
            <a:r>
              <a:rPr kumimoji="0" lang="da-DK" altLang="da-DK" sz="12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"200.0"</a:t>
            </a:r>
            <a:r>
              <a:rPr kumimoji="0" lang="da-DK" altLang="da-DK"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a:t>
            </a:r>
            <a:br>
              <a:rPr kumimoji="0" lang="da-DK" altLang="da-DK"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da-DK" altLang="da-DK"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&lt;</a:t>
            </a:r>
            <a:r>
              <a:rPr kumimoji="0" lang="da-DK" altLang="da-DK" sz="12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children</a:t>
            </a:r>
            <a:r>
              <a:rPr kumimoji="0" lang="da-DK" altLang="da-DK"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a:t>
            </a:r>
            <a:br>
              <a:rPr kumimoji="0" lang="da-DK" altLang="da-DK"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da-DK" altLang="da-DK"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&lt;</a:t>
            </a:r>
            <a:r>
              <a:rPr kumimoji="0" lang="da-DK" altLang="da-DK" sz="12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Label </a:t>
            </a:r>
            <a:r>
              <a:rPr kumimoji="0" lang="da-DK" altLang="da-DK" sz="1200" b="1"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text=</a:t>
            </a:r>
            <a:r>
              <a:rPr kumimoji="0" lang="da-DK" altLang="da-DK" sz="12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"Description" </a:t>
            </a:r>
            <a:r>
              <a:rPr kumimoji="0" lang="da-DK" altLang="da-DK"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a:t>
            </a:r>
            <a:br>
              <a:rPr kumimoji="0" lang="da-DK" altLang="da-DK"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da-DK" altLang="da-DK"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&lt;</a:t>
            </a:r>
            <a:r>
              <a:rPr kumimoji="0" lang="da-DK" altLang="da-DK" sz="12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TextField </a:t>
            </a:r>
            <a:r>
              <a:rPr kumimoji="0" lang="da-DK" altLang="da-DK" sz="1200" b="1" i="0" u="none" strike="noStrike" cap="none" normalizeH="0" baseline="0" dirty="0">
                <a:ln>
                  <a:noFill/>
                </a:ln>
                <a:solidFill>
                  <a:srgbClr val="660E7A"/>
                </a:solidFill>
                <a:effectLst/>
                <a:latin typeface="Courier New" panose="02070309020205020404" pitchFamily="49" charset="0"/>
                <a:cs typeface="Courier New" panose="02070309020205020404" pitchFamily="49" charset="0"/>
              </a:rPr>
              <a:t>fx</a:t>
            </a:r>
            <a:r>
              <a:rPr kumimoji="0" lang="da-DK" altLang="da-DK" sz="1200" b="1"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:id=</a:t>
            </a:r>
            <a:r>
              <a:rPr kumimoji="0" lang="da-DK" altLang="da-DK" sz="12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"descTextField" </a:t>
            </a:r>
            <a:r>
              <a:rPr kumimoji="0" lang="da-DK" altLang="da-DK" sz="1200" b="1"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alignment=</a:t>
            </a:r>
            <a:r>
              <a:rPr kumimoji="0" lang="da-DK" altLang="da-DK" sz="12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"CENTER_RIGHT" </a:t>
            </a:r>
            <a:r>
              <a:rPr kumimoji="0" lang="da-DK" altLang="da-DK"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a:t>
            </a:r>
            <a:br>
              <a:rPr kumimoji="0" lang="da-DK" altLang="da-DK"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da-DK" altLang="da-DK"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&lt;/</a:t>
            </a:r>
            <a:r>
              <a:rPr kumimoji="0" lang="da-DK" altLang="da-DK" sz="12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children</a:t>
            </a:r>
            <a:r>
              <a:rPr kumimoji="0" lang="da-DK" altLang="da-DK"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a:t>
            </a:r>
            <a:br>
              <a:rPr kumimoji="0" lang="da-DK" altLang="da-DK"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da-DK" altLang="da-DK"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&lt;/</a:t>
            </a:r>
            <a:r>
              <a:rPr kumimoji="0" lang="da-DK" altLang="da-DK" sz="12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HBox</a:t>
            </a:r>
            <a:r>
              <a:rPr kumimoji="0" lang="da-DK" altLang="da-DK"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a:t>
            </a:r>
            <a:br>
              <a:rPr kumimoji="0" lang="da-DK" altLang="da-DK"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da-DK" altLang="da-DK"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&lt;</a:t>
            </a:r>
            <a:r>
              <a:rPr kumimoji="0" lang="da-DK" altLang="da-DK" sz="12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HBox </a:t>
            </a:r>
            <a:r>
              <a:rPr kumimoji="0" lang="da-DK" altLang="da-DK" sz="1200" b="1"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prefHeight=</a:t>
            </a:r>
            <a:r>
              <a:rPr kumimoji="0" lang="da-DK" altLang="da-DK" sz="12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"100.0" </a:t>
            </a:r>
            <a:r>
              <a:rPr kumimoji="0" lang="da-DK" altLang="da-DK" sz="1200" b="1"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prefWidth=</a:t>
            </a:r>
            <a:r>
              <a:rPr kumimoji="0" lang="da-DK" altLang="da-DK" sz="12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"200.0"</a:t>
            </a:r>
            <a:r>
              <a:rPr kumimoji="0" lang="da-DK" altLang="da-DK"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a:t>
            </a:r>
            <a:br>
              <a:rPr kumimoji="0" lang="da-DK" altLang="da-DK"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da-DK" altLang="da-DK"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&lt;</a:t>
            </a:r>
            <a:r>
              <a:rPr kumimoji="0" lang="da-DK" altLang="da-DK" sz="12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children</a:t>
            </a:r>
            <a:r>
              <a:rPr kumimoji="0" lang="da-DK" altLang="da-DK"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a:t>
            </a:r>
            <a:br>
              <a:rPr kumimoji="0" lang="da-DK" altLang="da-DK"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da-DK" altLang="da-DK"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&lt;</a:t>
            </a:r>
            <a:r>
              <a:rPr kumimoji="0" lang="da-DK" altLang="da-DK" sz="12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Button </a:t>
            </a:r>
            <a:r>
              <a:rPr kumimoji="0" lang="da-DK" altLang="da-DK" sz="1200" b="1"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mnemonicParsing=</a:t>
            </a:r>
            <a:r>
              <a:rPr kumimoji="0" lang="da-DK" altLang="da-DK" sz="12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"false" </a:t>
            </a:r>
            <a:r>
              <a:rPr kumimoji="0" lang="da-DK" altLang="da-DK" sz="1200" b="1"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onAction=</a:t>
            </a:r>
            <a:r>
              <a:rPr kumimoji="0" lang="da-DK" altLang="da-DK" sz="12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t>
            </a:r>
            <a:r>
              <a:rPr kumimoji="0" lang="da-DK" altLang="da-DK" sz="1200" b="1" i="0" u="none" strike="noStrike" cap="none" normalizeH="0" baseline="0" dirty="0">
                <a:ln>
                  <a:noFill/>
                </a:ln>
                <a:solidFill>
                  <a:srgbClr val="FF0000"/>
                </a:solidFill>
                <a:effectLst/>
                <a:latin typeface="Courier New" panose="02070309020205020404" pitchFamily="49" charset="0"/>
                <a:cs typeface="Courier New" panose="02070309020205020404" pitchFamily="49" charset="0"/>
              </a:rPr>
              <a:t>onAddAction</a:t>
            </a:r>
            <a:r>
              <a:rPr kumimoji="0" lang="da-DK" altLang="da-DK" sz="12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 </a:t>
            </a:r>
            <a:r>
              <a:rPr kumimoji="0" lang="da-DK" altLang="da-DK" sz="1200" b="1"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text=</a:t>
            </a:r>
            <a:r>
              <a:rPr kumimoji="0" lang="da-DK" altLang="da-DK" sz="12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"Add" </a:t>
            </a:r>
            <a:r>
              <a:rPr kumimoji="0" lang="da-DK" altLang="da-DK"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a:t>
            </a:r>
            <a:br>
              <a:rPr kumimoji="0" lang="da-DK" altLang="da-DK"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da-DK" altLang="da-DK"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&lt;</a:t>
            </a:r>
            <a:r>
              <a:rPr kumimoji="0" lang="da-DK" altLang="da-DK" sz="12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Button </a:t>
            </a:r>
            <a:r>
              <a:rPr kumimoji="0" lang="da-DK" altLang="da-DK" sz="1200" b="1"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mnemonicParsing=</a:t>
            </a:r>
            <a:r>
              <a:rPr kumimoji="0" lang="da-DK" altLang="da-DK" sz="12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"false" </a:t>
            </a:r>
            <a:r>
              <a:rPr kumimoji="0" lang="da-DK" altLang="da-DK" sz="1200" b="1"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onAction=</a:t>
            </a:r>
            <a:r>
              <a:rPr kumimoji="0" lang="da-DK" altLang="da-DK" sz="12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t>
            </a:r>
            <a:r>
              <a:rPr kumimoji="0" lang="da-DK" altLang="da-DK" sz="1200" b="1" i="0" u="none" strike="noStrike" cap="none" normalizeH="0" baseline="0" dirty="0">
                <a:ln>
                  <a:noFill/>
                </a:ln>
                <a:solidFill>
                  <a:srgbClr val="FF0000"/>
                </a:solidFill>
                <a:effectLst/>
                <a:latin typeface="Courier New" panose="02070309020205020404" pitchFamily="49" charset="0"/>
                <a:cs typeface="Courier New" panose="02070309020205020404" pitchFamily="49" charset="0"/>
              </a:rPr>
              <a:t>onBackAction</a:t>
            </a:r>
            <a:r>
              <a:rPr kumimoji="0" lang="da-DK" altLang="da-DK" sz="12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 </a:t>
            </a:r>
            <a:r>
              <a:rPr kumimoji="0" lang="da-DK" altLang="da-DK" sz="1200" b="1"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text=</a:t>
            </a:r>
            <a:r>
              <a:rPr kumimoji="0" lang="da-DK" altLang="da-DK" sz="12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"Back" </a:t>
            </a:r>
            <a:r>
              <a:rPr kumimoji="0" lang="da-DK" altLang="da-DK"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a:t>
            </a:r>
            <a:br>
              <a:rPr kumimoji="0" lang="da-DK" altLang="da-DK"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da-DK" altLang="da-DK"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&lt;/</a:t>
            </a:r>
            <a:r>
              <a:rPr kumimoji="0" lang="da-DK" altLang="da-DK" sz="12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children</a:t>
            </a:r>
            <a:r>
              <a:rPr kumimoji="0" lang="da-DK" altLang="da-DK"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a:t>
            </a:r>
            <a:br>
              <a:rPr kumimoji="0" lang="da-DK" altLang="da-DK"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da-DK" altLang="da-DK"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&lt;/</a:t>
            </a:r>
            <a:r>
              <a:rPr kumimoji="0" lang="da-DK" altLang="da-DK" sz="12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HBox</a:t>
            </a:r>
            <a:r>
              <a:rPr kumimoji="0" lang="da-DK" altLang="da-DK"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a:t>
            </a:r>
            <a:br>
              <a:rPr kumimoji="0" lang="da-DK" altLang="da-DK"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da-DK" altLang="da-DK"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&lt;/</a:t>
            </a:r>
            <a:r>
              <a:rPr kumimoji="0" lang="da-DK" altLang="da-DK" sz="12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children</a:t>
            </a:r>
            <a:r>
              <a:rPr kumimoji="0" lang="da-DK" altLang="da-DK"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a:t>
            </a:r>
            <a:br>
              <a:rPr kumimoji="0" lang="da-DK" altLang="da-DK"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da-DK" altLang="da-DK"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&lt;/</a:t>
            </a:r>
            <a:r>
              <a:rPr kumimoji="0" lang="da-DK" altLang="da-DK" sz="12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VBox</a:t>
            </a:r>
            <a:r>
              <a:rPr kumimoji="0" lang="da-DK" altLang="da-DK"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a:t>
            </a:r>
            <a:endParaRPr kumimoji="0" lang="da-DK" altLang="da-DK" sz="2800" b="0" i="0" u="none" strike="noStrike" cap="none" normalizeH="0" baseline="0" dirty="0">
              <a:ln>
                <a:noFill/>
              </a:ln>
              <a:solidFill>
                <a:schemeClr val="tx1"/>
              </a:solidFill>
              <a:effectLst/>
              <a:latin typeface="Arial" panose="020B0604020202020204" pitchFamily="34" charset="0"/>
            </a:endParaRPr>
          </a:p>
        </p:txBody>
      </p:sp>
      <p:sp>
        <p:nvSpPr>
          <p:cNvPr id="4" name="Speech Bubble: Rectangle with Corners Rounded 3">
            <a:extLst>
              <a:ext uri="{FF2B5EF4-FFF2-40B4-BE49-F238E27FC236}">
                <a16:creationId xmlns:a16="http://schemas.microsoft.com/office/drawing/2014/main" id="{CF2EDC27-1822-47CD-95D6-1CF902880149}"/>
              </a:ext>
            </a:extLst>
          </p:cNvPr>
          <p:cNvSpPr/>
          <p:nvPr/>
        </p:nvSpPr>
        <p:spPr>
          <a:xfrm>
            <a:off x="9284898" y="189781"/>
            <a:ext cx="2743200" cy="893622"/>
          </a:xfrm>
          <a:prstGeom prst="wedgeRoundRectCallout">
            <a:avLst>
              <a:gd name="adj1" fmla="val -26863"/>
              <a:gd name="adj2" fmla="val 156865"/>
              <a:gd name="adj3" fmla="val 16667"/>
            </a:avLst>
          </a:prstGeom>
          <a:solidFill>
            <a:schemeClr val="accent6">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Again, the Controller class is red, because we haven’t created it yet</a:t>
            </a:r>
          </a:p>
        </p:txBody>
      </p:sp>
      <p:sp>
        <p:nvSpPr>
          <p:cNvPr id="5" name="Speech Bubble: Rectangle with Corners Rounded 4">
            <a:extLst>
              <a:ext uri="{FF2B5EF4-FFF2-40B4-BE49-F238E27FC236}">
                <a16:creationId xmlns:a16="http://schemas.microsoft.com/office/drawing/2014/main" id="{E7017792-E558-44C7-A16A-C2868760612C}"/>
              </a:ext>
            </a:extLst>
          </p:cNvPr>
          <p:cNvSpPr/>
          <p:nvPr/>
        </p:nvSpPr>
        <p:spPr>
          <a:xfrm>
            <a:off x="7186132" y="3647084"/>
            <a:ext cx="2743200" cy="893622"/>
          </a:xfrm>
          <a:prstGeom prst="wedgeRoundRectCallout">
            <a:avLst>
              <a:gd name="adj1" fmla="val -79879"/>
              <a:gd name="adj2" fmla="val 86699"/>
              <a:gd name="adj3" fmla="val 16667"/>
            </a:avLst>
          </a:prstGeom>
          <a:solidFill>
            <a:schemeClr val="accent6">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Same with the method names</a:t>
            </a:r>
          </a:p>
        </p:txBody>
      </p:sp>
      <p:cxnSp>
        <p:nvCxnSpPr>
          <p:cNvPr id="7" name="Straight Connector 6">
            <a:extLst>
              <a:ext uri="{FF2B5EF4-FFF2-40B4-BE49-F238E27FC236}">
                <a16:creationId xmlns:a16="http://schemas.microsoft.com/office/drawing/2014/main" id="{26A949DA-8737-4FD1-9FD3-0CC9BD36EEE7}"/>
              </a:ext>
            </a:extLst>
          </p:cNvPr>
          <p:cNvCxnSpPr/>
          <p:nvPr/>
        </p:nvCxnSpPr>
        <p:spPr>
          <a:xfrm>
            <a:off x="2394857" y="4258491"/>
            <a:ext cx="1889760"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586BE6D4-0A41-4E17-A832-12F7E7AEE3BE}"/>
              </a:ext>
            </a:extLst>
          </p:cNvPr>
          <p:cNvCxnSpPr/>
          <p:nvPr/>
        </p:nvCxnSpPr>
        <p:spPr>
          <a:xfrm>
            <a:off x="2394857" y="3196046"/>
            <a:ext cx="1889760"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9" name="Speech Bubble: Rectangle with Corners Rounded 8">
            <a:extLst>
              <a:ext uri="{FF2B5EF4-FFF2-40B4-BE49-F238E27FC236}">
                <a16:creationId xmlns:a16="http://schemas.microsoft.com/office/drawing/2014/main" id="{F3A61B61-801D-41AB-9E41-333B976F46F5}"/>
              </a:ext>
            </a:extLst>
          </p:cNvPr>
          <p:cNvSpPr/>
          <p:nvPr/>
        </p:nvSpPr>
        <p:spPr>
          <a:xfrm>
            <a:off x="4026482" y="5867567"/>
            <a:ext cx="946112" cy="428730"/>
          </a:xfrm>
          <a:prstGeom prst="wedgeRoundRectCallout">
            <a:avLst>
              <a:gd name="adj1" fmla="val -49504"/>
              <a:gd name="adj2" fmla="val -412988"/>
              <a:gd name="adj3" fmla="val 16667"/>
            </a:avLst>
          </a:prstGeom>
          <a:solidFill>
            <a:schemeClr val="accent6">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witness</a:t>
            </a:r>
          </a:p>
        </p:txBody>
      </p:sp>
    </p:spTree>
    <p:extLst>
      <p:ext uri="{BB962C8B-B14F-4D97-AF65-F5344CB8AC3E}">
        <p14:creationId xmlns:p14="http://schemas.microsoft.com/office/powerpoint/2010/main" val="331879317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A5A9F29-0837-4489-8F55-6426B7F46658}"/>
              </a:ext>
            </a:extLst>
          </p:cNvPr>
          <p:cNvSpPr>
            <a:spLocks noGrp="1"/>
          </p:cNvSpPr>
          <p:nvPr>
            <p:ph idx="1"/>
          </p:nvPr>
        </p:nvSpPr>
        <p:spPr/>
        <p:txBody>
          <a:bodyPr/>
          <a:lstStyle/>
          <a:p>
            <a:r>
              <a:rPr lang="en-US" dirty="0"/>
              <a:t>Let’s do the controller class now.</a:t>
            </a:r>
          </a:p>
          <a:p>
            <a:pPr marL="514350" indent="-514350">
              <a:buFont typeface="+mj-lt"/>
              <a:buAutoNum type="arabicPeriod"/>
            </a:pPr>
            <a:r>
              <a:rPr lang="en-US" dirty="0"/>
              <a:t>We need the field variables, named identical to</a:t>
            </a:r>
            <a:br>
              <a:rPr lang="en-US" dirty="0"/>
            </a:br>
            <a:r>
              <a:rPr lang="en-US" dirty="0"/>
              <a:t>the </a:t>
            </a:r>
            <a:r>
              <a:rPr lang="en-US" dirty="0" err="1"/>
              <a:t>fx:ids</a:t>
            </a:r>
            <a:r>
              <a:rPr lang="en-US" dirty="0"/>
              <a:t> in the </a:t>
            </a:r>
            <a:r>
              <a:rPr lang="en-US" dirty="0" err="1"/>
              <a:t>fxml</a:t>
            </a:r>
            <a:r>
              <a:rPr lang="en-US" dirty="0"/>
              <a:t> file.</a:t>
            </a:r>
          </a:p>
          <a:p>
            <a:pPr marL="514350" indent="-514350">
              <a:buFont typeface="+mj-lt"/>
              <a:buAutoNum type="arabicPeriod"/>
            </a:pPr>
            <a:r>
              <a:rPr lang="en-US" dirty="0"/>
              <a:t>Mark them both with @FXML</a:t>
            </a:r>
          </a:p>
          <a:p>
            <a:pPr marL="514350" indent="-514350">
              <a:buFont typeface="+mj-lt"/>
              <a:buAutoNum type="arabicPeriod"/>
            </a:pPr>
            <a:r>
              <a:rPr lang="en-US" dirty="0"/>
              <a:t>We need the </a:t>
            </a:r>
            <a:r>
              <a:rPr lang="en-US" dirty="0" err="1"/>
              <a:t>init</a:t>
            </a:r>
            <a:r>
              <a:rPr lang="en-US" dirty="0"/>
              <a:t> method. Store the </a:t>
            </a:r>
            <a:r>
              <a:rPr lang="en-US" dirty="0" err="1"/>
              <a:t>ViewHandler</a:t>
            </a:r>
            <a:r>
              <a:rPr lang="en-US" dirty="0"/>
              <a:t> and </a:t>
            </a:r>
            <a:r>
              <a:rPr lang="en-US" dirty="0" err="1"/>
              <a:t>AddTaskVM</a:t>
            </a:r>
            <a:r>
              <a:rPr lang="en-US" dirty="0"/>
              <a:t> in field variables.</a:t>
            </a:r>
          </a:p>
          <a:p>
            <a:pPr marL="514350" indent="-514350">
              <a:buFont typeface="+mj-lt"/>
              <a:buAutoNum type="arabicPeriod"/>
            </a:pPr>
            <a:r>
              <a:rPr lang="en-US" dirty="0"/>
              <a:t>In the </a:t>
            </a:r>
            <a:r>
              <a:rPr lang="en-US" dirty="0" err="1"/>
              <a:t>init</a:t>
            </a:r>
            <a:r>
              <a:rPr lang="en-US" dirty="0"/>
              <a:t> method, bind the </a:t>
            </a:r>
            <a:r>
              <a:rPr lang="en-US" dirty="0" err="1"/>
              <a:t>textfield’s</a:t>
            </a:r>
            <a:r>
              <a:rPr lang="en-US" dirty="0"/>
              <a:t> property to the properties from the </a:t>
            </a:r>
            <a:r>
              <a:rPr lang="en-US" dirty="0" err="1"/>
              <a:t>AddTaskVM</a:t>
            </a:r>
            <a:r>
              <a:rPr lang="en-US" dirty="0"/>
              <a:t>.</a:t>
            </a:r>
          </a:p>
          <a:p>
            <a:pPr marL="514350" indent="-514350">
              <a:buFont typeface="+mj-lt"/>
              <a:buAutoNum type="arabicPeriod"/>
            </a:pPr>
            <a:r>
              <a:rPr lang="en-US" dirty="0"/>
              <a:t>In the </a:t>
            </a:r>
            <a:r>
              <a:rPr lang="en-US" dirty="0" err="1"/>
              <a:t>onAddButton</a:t>
            </a:r>
            <a:r>
              <a:rPr lang="en-US" dirty="0"/>
              <a:t>, call the relevant method on the </a:t>
            </a:r>
            <a:r>
              <a:rPr lang="en-US" dirty="0" err="1"/>
              <a:t>AddTaskVM</a:t>
            </a:r>
            <a:r>
              <a:rPr lang="en-US" dirty="0"/>
              <a:t>.</a:t>
            </a:r>
          </a:p>
          <a:p>
            <a:pPr marL="514350" indent="-514350">
              <a:buFont typeface="+mj-lt"/>
              <a:buAutoNum type="arabicPeriod"/>
            </a:pPr>
            <a:r>
              <a:rPr lang="en-US" dirty="0"/>
              <a:t>In the </a:t>
            </a:r>
            <a:r>
              <a:rPr lang="en-US" dirty="0" err="1"/>
              <a:t>onBackButton</a:t>
            </a:r>
            <a:r>
              <a:rPr lang="en-US" dirty="0"/>
              <a:t>, call the clear method on </a:t>
            </a:r>
            <a:r>
              <a:rPr lang="en-US" dirty="0" err="1"/>
              <a:t>AddTaskVM</a:t>
            </a:r>
            <a:r>
              <a:rPr lang="en-US" dirty="0"/>
              <a:t>. Then ask the </a:t>
            </a:r>
            <a:r>
              <a:rPr lang="en-US" dirty="0" err="1"/>
              <a:t>ViewHandler</a:t>
            </a:r>
            <a:r>
              <a:rPr lang="en-US" dirty="0"/>
              <a:t> to change view.</a:t>
            </a:r>
          </a:p>
          <a:p>
            <a:pPr marL="514350" indent="-514350">
              <a:buFont typeface="+mj-lt"/>
              <a:buAutoNum type="arabicPeriod"/>
            </a:pPr>
            <a:r>
              <a:rPr lang="en-US" dirty="0"/>
              <a:t>When clicking back button, we could check the data, and ask the user to confirm that they may discard unsaved changes. The Controller would ask the View-model, if it is allowed to change view before actually changing.</a:t>
            </a:r>
          </a:p>
        </p:txBody>
      </p:sp>
      <p:pic>
        <p:nvPicPr>
          <p:cNvPr id="3" name="Picture 2">
            <a:extLst>
              <a:ext uri="{FF2B5EF4-FFF2-40B4-BE49-F238E27FC236}">
                <a16:creationId xmlns:a16="http://schemas.microsoft.com/office/drawing/2014/main" id="{7CE63470-4DEF-44A7-B2EF-829329AE2F14}"/>
              </a:ext>
            </a:extLst>
          </p:cNvPr>
          <p:cNvPicPr>
            <a:picLocks noChangeAspect="1"/>
          </p:cNvPicPr>
          <p:nvPr/>
        </p:nvPicPr>
        <p:blipFill>
          <a:blip r:embed="rId2"/>
          <a:stretch>
            <a:fillRect/>
          </a:stretch>
        </p:blipFill>
        <p:spPr>
          <a:xfrm>
            <a:off x="7806542" y="0"/>
            <a:ext cx="4385458" cy="1968137"/>
          </a:xfrm>
          <a:prstGeom prst="rect">
            <a:avLst/>
          </a:prstGeom>
        </p:spPr>
      </p:pic>
    </p:spTree>
    <p:extLst>
      <p:ext uri="{BB962C8B-B14F-4D97-AF65-F5344CB8AC3E}">
        <p14:creationId xmlns:p14="http://schemas.microsoft.com/office/powerpoint/2010/main" val="148100248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a:extLst>
              <a:ext uri="{FF2B5EF4-FFF2-40B4-BE49-F238E27FC236}">
                <a16:creationId xmlns:a16="http://schemas.microsoft.com/office/drawing/2014/main" id="{449F70B2-2E8B-43B0-A53E-C42DB55D9375}"/>
              </a:ext>
            </a:extLst>
          </p:cNvPr>
          <p:cNvSpPr>
            <a:spLocks noChangeArrowheads="1"/>
          </p:cNvSpPr>
          <p:nvPr/>
        </p:nvSpPr>
        <p:spPr bwMode="auto">
          <a:xfrm>
            <a:off x="1984404" y="1183273"/>
            <a:ext cx="7491153" cy="466281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da-DK" altLang="da-DK" sz="11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public class </a:t>
            </a:r>
            <a:r>
              <a:rPr kumimoji="0" lang="da-DK" altLang="da-DK"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AddTaskController {</a:t>
            </a:r>
            <a:br>
              <a:rPr kumimoji="0" lang="da-DK" altLang="da-DK"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da-DK" altLang="da-DK"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da-DK" altLang="da-DK"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da-DK" altLang="da-DK" sz="1100" b="0" i="0" u="none" strike="noStrike" cap="none" normalizeH="0" baseline="0" dirty="0">
                <a:ln>
                  <a:noFill/>
                </a:ln>
                <a:solidFill>
                  <a:srgbClr val="808000"/>
                </a:solidFill>
                <a:effectLst/>
                <a:latin typeface="Courier New" panose="02070309020205020404" pitchFamily="49" charset="0"/>
                <a:cs typeface="Courier New" panose="02070309020205020404" pitchFamily="49" charset="0"/>
              </a:rPr>
              <a:t>@FXML</a:t>
            </a:r>
            <a:br>
              <a:rPr kumimoji="0" lang="da-DK" altLang="da-DK" sz="1100" b="0" i="0" u="none" strike="noStrike" cap="none" normalizeH="0" baseline="0" dirty="0">
                <a:ln>
                  <a:noFill/>
                </a:ln>
                <a:solidFill>
                  <a:srgbClr val="808000"/>
                </a:solidFill>
                <a:effectLst/>
                <a:latin typeface="Courier New" panose="02070309020205020404" pitchFamily="49" charset="0"/>
                <a:cs typeface="Courier New" panose="02070309020205020404" pitchFamily="49" charset="0"/>
              </a:rPr>
            </a:br>
            <a:r>
              <a:rPr kumimoji="0" lang="da-DK" altLang="da-DK" sz="1100" b="0" i="0" u="none" strike="noStrike" cap="none" normalizeH="0" baseline="0" dirty="0">
                <a:ln>
                  <a:noFill/>
                </a:ln>
                <a:solidFill>
                  <a:srgbClr val="808000"/>
                </a:solidFill>
                <a:effectLst/>
                <a:latin typeface="Courier New" panose="02070309020205020404" pitchFamily="49" charset="0"/>
                <a:cs typeface="Courier New" panose="02070309020205020404" pitchFamily="49" charset="0"/>
              </a:rPr>
              <a:t>    </a:t>
            </a:r>
            <a:r>
              <a:rPr kumimoji="0" lang="da-DK" altLang="da-DK"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TextField </a:t>
            </a:r>
            <a:r>
              <a:rPr kumimoji="0" lang="da-DK" altLang="da-DK" sz="1100" b="1" i="0" u="none" strike="noStrike" cap="none" normalizeH="0" baseline="0" dirty="0">
                <a:ln>
                  <a:noFill/>
                </a:ln>
                <a:solidFill>
                  <a:srgbClr val="660E7A"/>
                </a:solidFill>
                <a:effectLst/>
                <a:latin typeface="Courier New" panose="02070309020205020404" pitchFamily="49" charset="0"/>
                <a:cs typeface="Courier New" panose="02070309020205020404" pitchFamily="49" charset="0"/>
              </a:rPr>
              <a:t>creatorTextField</a:t>
            </a:r>
            <a:r>
              <a:rPr kumimoji="0" lang="da-DK" altLang="da-DK"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da-DK" altLang="da-DK"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da-DK" altLang="da-DK"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da-DK" altLang="da-DK" sz="1100" b="0" i="0" u="none" strike="noStrike" cap="none" normalizeH="0" baseline="0" dirty="0">
                <a:ln>
                  <a:noFill/>
                </a:ln>
                <a:solidFill>
                  <a:srgbClr val="808000"/>
                </a:solidFill>
                <a:effectLst/>
                <a:latin typeface="Courier New" panose="02070309020205020404" pitchFamily="49" charset="0"/>
                <a:cs typeface="Courier New" panose="02070309020205020404" pitchFamily="49" charset="0"/>
              </a:rPr>
              <a:t>@FXML</a:t>
            </a:r>
            <a:br>
              <a:rPr kumimoji="0" lang="da-DK" altLang="da-DK" sz="1100" b="0" i="0" u="none" strike="noStrike" cap="none" normalizeH="0" baseline="0" dirty="0">
                <a:ln>
                  <a:noFill/>
                </a:ln>
                <a:solidFill>
                  <a:srgbClr val="808000"/>
                </a:solidFill>
                <a:effectLst/>
                <a:latin typeface="Courier New" panose="02070309020205020404" pitchFamily="49" charset="0"/>
                <a:cs typeface="Courier New" panose="02070309020205020404" pitchFamily="49" charset="0"/>
              </a:rPr>
            </a:br>
            <a:r>
              <a:rPr kumimoji="0" lang="da-DK" altLang="da-DK" sz="1100" b="0" i="0" u="none" strike="noStrike" cap="none" normalizeH="0" baseline="0" dirty="0">
                <a:ln>
                  <a:noFill/>
                </a:ln>
                <a:solidFill>
                  <a:srgbClr val="808000"/>
                </a:solidFill>
                <a:effectLst/>
                <a:latin typeface="Courier New" panose="02070309020205020404" pitchFamily="49" charset="0"/>
                <a:cs typeface="Courier New" panose="02070309020205020404" pitchFamily="49" charset="0"/>
              </a:rPr>
              <a:t>    </a:t>
            </a:r>
            <a:r>
              <a:rPr kumimoji="0" lang="da-DK" altLang="da-DK"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TextField </a:t>
            </a:r>
            <a:r>
              <a:rPr kumimoji="0" lang="da-DK" altLang="da-DK" sz="1100" b="1" i="0" u="none" strike="noStrike" cap="none" normalizeH="0" baseline="0" dirty="0">
                <a:ln>
                  <a:noFill/>
                </a:ln>
                <a:solidFill>
                  <a:srgbClr val="660E7A"/>
                </a:solidFill>
                <a:effectLst/>
                <a:latin typeface="Courier New" panose="02070309020205020404" pitchFamily="49" charset="0"/>
                <a:cs typeface="Courier New" panose="02070309020205020404" pitchFamily="49" charset="0"/>
              </a:rPr>
              <a:t>descTextField</a:t>
            </a:r>
            <a:r>
              <a:rPr kumimoji="0" lang="da-DK" altLang="da-DK"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da-DK" altLang="da-DK"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da-DK" altLang="da-DK"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da-DK" altLang="da-DK"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da-DK" altLang="da-DK" sz="11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private </a:t>
            </a:r>
            <a:r>
              <a:rPr kumimoji="0" lang="da-DK" altLang="da-DK"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ViewHandler </a:t>
            </a:r>
            <a:r>
              <a:rPr kumimoji="0" lang="da-DK" altLang="da-DK" sz="1100" b="1" i="0" u="none" strike="noStrike" cap="none" normalizeH="0" baseline="0" dirty="0">
                <a:ln>
                  <a:noFill/>
                </a:ln>
                <a:solidFill>
                  <a:srgbClr val="660E7A"/>
                </a:solidFill>
                <a:effectLst/>
                <a:latin typeface="Courier New" panose="02070309020205020404" pitchFamily="49" charset="0"/>
                <a:cs typeface="Courier New" panose="02070309020205020404" pitchFamily="49" charset="0"/>
              </a:rPr>
              <a:t>viewHandler</a:t>
            </a:r>
            <a:r>
              <a:rPr kumimoji="0" lang="da-DK" altLang="da-DK"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da-DK" altLang="da-DK"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da-DK" altLang="da-DK"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da-DK" altLang="da-DK" sz="11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private </a:t>
            </a:r>
            <a:r>
              <a:rPr kumimoji="0" lang="da-DK" altLang="da-DK"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AddTaskVM </a:t>
            </a:r>
            <a:r>
              <a:rPr kumimoji="0" lang="da-DK" altLang="da-DK" sz="1100" b="1" i="0" u="none" strike="noStrike" cap="none" normalizeH="0" baseline="0" dirty="0">
                <a:ln>
                  <a:noFill/>
                </a:ln>
                <a:solidFill>
                  <a:srgbClr val="660E7A"/>
                </a:solidFill>
                <a:effectLst/>
                <a:latin typeface="Courier New" panose="02070309020205020404" pitchFamily="49" charset="0"/>
                <a:cs typeface="Courier New" panose="02070309020205020404" pitchFamily="49" charset="0"/>
              </a:rPr>
              <a:t>viewModel</a:t>
            </a:r>
            <a:r>
              <a:rPr kumimoji="0" lang="da-DK" altLang="da-DK"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da-DK" altLang="da-DK"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da-DK" altLang="da-DK"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da-DK" altLang="da-DK"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da-DK" altLang="da-DK" sz="11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public void </a:t>
            </a:r>
            <a:r>
              <a:rPr kumimoji="0" lang="da-DK" altLang="da-DK"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init(AddTaskVM vm, ViewHandler vh) {</a:t>
            </a:r>
            <a:br>
              <a:rPr kumimoji="0" lang="da-DK" altLang="da-DK"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da-DK" altLang="da-DK"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da-DK" altLang="da-DK" sz="1100" b="1" i="0" u="none" strike="noStrike" cap="none" normalizeH="0" baseline="0" dirty="0">
                <a:ln>
                  <a:noFill/>
                </a:ln>
                <a:solidFill>
                  <a:srgbClr val="660E7A"/>
                </a:solidFill>
                <a:effectLst/>
                <a:latin typeface="Courier New" panose="02070309020205020404" pitchFamily="49" charset="0"/>
                <a:cs typeface="Courier New" panose="02070309020205020404" pitchFamily="49" charset="0"/>
              </a:rPr>
              <a:t>viewHandler </a:t>
            </a:r>
            <a:r>
              <a:rPr kumimoji="0" lang="da-DK" altLang="da-DK"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vh;</a:t>
            </a:r>
            <a:br>
              <a:rPr kumimoji="0" lang="da-DK" altLang="da-DK"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da-DK" altLang="da-DK"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da-DK" altLang="da-DK" sz="1100" b="1" i="0" u="none" strike="noStrike" cap="none" normalizeH="0" baseline="0" dirty="0">
                <a:ln>
                  <a:noFill/>
                </a:ln>
                <a:solidFill>
                  <a:srgbClr val="660E7A"/>
                </a:solidFill>
                <a:effectLst/>
                <a:latin typeface="Courier New" panose="02070309020205020404" pitchFamily="49" charset="0"/>
                <a:cs typeface="Courier New" panose="02070309020205020404" pitchFamily="49" charset="0"/>
              </a:rPr>
              <a:t>viewModel </a:t>
            </a:r>
            <a:r>
              <a:rPr kumimoji="0" lang="da-DK" altLang="da-DK"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vm;</a:t>
            </a:r>
            <a:br>
              <a:rPr kumimoji="0" lang="da-DK" altLang="da-DK"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da-DK" altLang="da-DK"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da-DK" altLang="da-DK" sz="1100" b="1" i="0" u="none" strike="noStrike" cap="none" normalizeH="0" baseline="0" dirty="0">
                <a:ln>
                  <a:noFill/>
                </a:ln>
                <a:solidFill>
                  <a:srgbClr val="660E7A"/>
                </a:solidFill>
                <a:effectLst/>
                <a:latin typeface="Courier New" panose="02070309020205020404" pitchFamily="49" charset="0"/>
                <a:cs typeface="Courier New" panose="02070309020205020404" pitchFamily="49" charset="0"/>
              </a:rPr>
              <a:t>creatorTextField</a:t>
            </a:r>
            <a:r>
              <a:rPr kumimoji="0" lang="da-DK" altLang="da-DK"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.textProperty().bindBidirectional(vm.creatorStringProperty());</a:t>
            </a:r>
            <a:br>
              <a:rPr kumimoji="0" lang="da-DK" altLang="da-DK"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da-DK" altLang="da-DK"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da-DK" altLang="da-DK" sz="1100" b="1" i="0" u="none" strike="noStrike" cap="none" normalizeH="0" baseline="0" dirty="0">
                <a:ln>
                  <a:noFill/>
                </a:ln>
                <a:solidFill>
                  <a:srgbClr val="660E7A"/>
                </a:solidFill>
                <a:effectLst/>
                <a:latin typeface="Courier New" panose="02070309020205020404" pitchFamily="49" charset="0"/>
                <a:cs typeface="Courier New" panose="02070309020205020404" pitchFamily="49" charset="0"/>
              </a:rPr>
              <a:t>descTextField</a:t>
            </a:r>
            <a:r>
              <a:rPr kumimoji="0" lang="da-DK" altLang="da-DK"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.textProperty().bindBidirectional(vm.descriptionProperty());</a:t>
            </a:r>
            <a:br>
              <a:rPr kumimoji="0" lang="da-DK" altLang="da-DK"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da-DK" altLang="da-DK"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br>
              <a:rPr kumimoji="0" lang="da-DK" altLang="da-DK"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da-DK" altLang="da-DK"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da-DK" altLang="da-DK"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da-DK" altLang="da-DK" sz="11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public void </a:t>
            </a:r>
            <a:r>
              <a:rPr kumimoji="0" lang="da-DK" altLang="da-DK"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onAddAction(ActionEvent actionEvent) {</a:t>
            </a:r>
            <a:br>
              <a:rPr kumimoji="0" lang="da-DK" altLang="da-DK"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da-DK" altLang="da-DK"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da-DK" altLang="da-DK" sz="1100" b="1" i="0" u="none" strike="noStrike" cap="none" normalizeH="0" baseline="0" dirty="0">
                <a:ln>
                  <a:noFill/>
                </a:ln>
                <a:solidFill>
                  <a:srgbClr val="660E7A"/>
                </a:solidFill>
                <a:effectLst/>
                <a:latin typeface="Courier New" panose="02070309020205020404" pitchFamily="49" charset="0"/>
                <a:cs typeface="Courier New" panose="02070309020205020404" pitchFamily="49" charset="0"/>
              </a:rPr>
              <a:t>viewModel</a:t>
            </a:r>
            <a:r>
              <a:rPr kumimoji="0" lang="da-DK" altLang="da-DK"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.addTask();</a:t>
            </a:r>
            <a:br>
              <a:rPr kumimoji="0" lang="da-DK" altLang="da-DK"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da-DK" altLang="da-DK"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da-DK" altLang="da-DK" sz="1100" b="1" i="0" u="none" strike="noStrike" cap="none" normalizeH="0" baseline="0" dirty="0">
                <a:ln>
                  <a:noFill/>
                </a:ln>
                <a:solidFill>
                  <a:srgbClr val="660E7A"/>
                </a:solidFill>
                <a:effectLst/>
                <a:latin typeface="Courier New" panose="02070309020205020404" pitchFamily="49" charset="0"/>
                <a:cs typeface="Courier New" panose="02070309020205020404" pitchFamily="49" charset="0"/>
              </a:rPr>
              <a:t>viewModel</a:t>
            </a:r>
            <a:r>
              <a:rPr kumimoji="0" lang="da-DK" altLang="da-DK"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.clear();</a:t>
            </a:r>
            <a:br>
              <a:rPr kumimoji="0" lang="da-DK" altLang="da-DK"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da-DK" altLang="da-DK"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br>
              <a:rPr kumimoji="0" lang="da-DK" altLang="da-DK"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da-DK" altLang="da-DK"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da-DK" altLang="da-DK"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da-DK" altLang="da-DK" sz="11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public void </a:t>
            </a:r>
            <a:r>
              <a:rPr kumimoji="0" lang="da-DK" altLang="da-DK"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onBackAction(ActionEvent actionEvent) {</a:t>
            </a:r>
            <a:br>
              <a:rPr kumimoji="0" lang="da-DK" altLang="da-DK"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da-DK" altLang="da-DK"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da-DK" altLang="da-DK" sz="1100" b="1" i="0" u="none" strike="noStrike" cap="none" normalizeH="0" baseline="0" dirty="0">
                <a:ln>
                  <a:noFill/>
                </a:ln>
                <a:solidFill>
                  <a:srgbClr val="660E7A"/>
                </a:solidFill>
                <a:effectLst/>
                <a:latin typeface="Courier New" panose="02070309020205020404" pitchFamily="49" charset="0"/>
                <a:cs typeface="Courier New" panose="02070309020205020404" pitchFamily="49" charset="0"/>
              </a:rPr>
              <a:t>viewModel</a:t>
            </a:r>
            <a:r>
              <a:rPr kumimoji="0" lang="da-DK" altLang="da-DK"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.clear();</a:t>
            </a:r>
            <a:br>
              <a:rPr kumimoji="0" lang="da-DK" altLang="da-DK"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da-DK" altLang="da-DK"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da-DK" altLang="da-DK" sz="1100" b="1" i="0" u="none" strike="noStrike" cap="none" normalizeH="0" baseline="0" dirty="0">
                <a:ln>
                  <a:noFill/>
                </a:ln>
                <a:solidFill>
                  <a:srgbClr val="660E7A"/>
                </a:solidFill>
                <a:effectLst/>
                <a:latin typeface="Courier New" panose="02070309020205020404" pitchFamily="49" charset="0"/>
                <a:cs typeface="Courier New" panose="02070309020205020404" pitchFamily="49" charset="0"/>
              </a:rPr>
              <a:t>viewHandler</a:t>
            </a:r>
            <a:r>
              <a:rPr kumimoji="0" lang="da-DK" altLang="da-DK"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.openAllTasksView();</a:t>
            </a:r>
            <a:br>
              <a:rPr kumimoji="0" lang="da-DK" altLang="da-DK"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da-DK" altLang="da-DK"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br>
              <a:rPr kumimoji="0" lang="da-DK" altLang="da-DK"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da-DK" altLang="da-DK"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endParaRPr kumimoji="0" lang="da-DK" altLang="da-DK" sz="2400" b="0" i="0" u="none" strike="noStrike" cap="none" normalizeH="0" baseline="0" dirty="0">
              <a:ln>
                <a:noFill/>
              </a:ln>
              <a:solidFill>
                <a:schemeClr val="tx1"/>
              </a:solidFill>
              <a:effectLst/>
              <a:latin typeface="Arial" panose="020B0604020202020204" pitchFamily="34" charset="0"/>
            </a:endParaRPr>
          </a:p>
        </p:txBody>
      </p:sp>
      <p:sp>
        <p:nvSpPr>
          <p:cNvPr id="2" name="Content Placeholder 1">
            <a:extLst>
              <a:ext uri="{FF2B5EF4-FFF2-40B4-BE49-F238E27FC236}">
                <a16:creationId xmlns:a16="http://schemas.microsoft.com/office/drawing/2014/main" id="{75AAAF3C-9282-427D-BB03-C3E0F472B0C9}"/>
              </a:ext>
            </a:extLst>
          </p:cNvPr>
          <p:cNvSpPr>
            <a:spLocks noGrp="1"/>
          </p:cNvSpPr>
          <p:nvPr>
            <p:ph idx="1"/>
          </p:nvPr>
        </p:nvSpPr>
        <p:spPr/>
        <p:txBody>
          <a:bodyPr/>
          <a:lstStyle/>
          <a:p>
            <a:r>
              <a:rPr lang="en-US" dirty="0"/>
              <a:t>The </a:t>
            </a:r>
            <a:r>
              <a:rPr lang="en-US" dirty="0" err="1"/>
              <a:t>AddTaskController</a:t>
            </a:r>
            <a:r>
              <a:rPr lang="en-US" dirty="0"/>
              <a:t> code:</a:t>
            </a:r>
          </a:p>
        </p:txBody>
      </p:sp>
      <p:sp>
        <p:nvSpPr>
          <p:cNvPr id="4" name="Speech Bubble: Rectangle with Corners Rounded 3">
            <a:extLst>
              <a:ext uri="{FF2B5EF4-FFF2-40B4-BE49-F238E27FC236}">
                <a16:creationId xmlns:a16="http://schemas.microsoft.com/office/drawing/2014/main" id="{84F906DA-8322-4693-A116-2A435C4E309A}"/>
              </a:ext>
            </a:extLst>
          </p:cNvPr>
          <p:cNvSpPr/>
          <p:nvPr/>
        </p:nvSpPr>
        <p:spPr>
          <a:xfrm>
            <a:off x="0" y="680755"/>
            <a:ext cx="1984404" cy="1407438"/>
          </a:xfrm>
          <a:prstGeom prst="wedgeRoundRectCallout">
            <a:avLst>
              <a:gd name="adj1" fmla="val 68411"/>
              <a:gd name="adj2" fmla="val 35510"/>
              <a:gd name="adj3" fmla="val 16667"/>
            </a:avLst>
          </a:prstGeom>
          <a:solidFill>
            <a:schemeClr val="accent6">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References to the </a:t>
            </a:r>
            <a:r>
              <a:rPr lang="en-US" dirty="0" err="1">
                <a:solidFill>
                  <a:schemeClr val="tx1"/>
                </a:solidFill>
              </a:rPr>
              <a:t>TextFields</a:t>
            </a:r>
            <a:r>
              <a:rPr lang="en-US" dirty="0">
                <a:solidFill>
                  <a:schemeClr val="tx1"/>
                </a:solidFill>
              </a:rPr>
              <a:t>. Named identically to the </a:t>
            </a:r>
            <a:r>
              <a:rPr lang="en-US" dirty="0" err="1">
                <a:solidFill>
                  <a:schemeClr val="tx1"/>
                </a:solidFill>
              </a:rPr>
              <a:t>fx:id</a:t>
            </a:r>
            <a:r>
              <a:rPr lang="en-US" dirty="0">
                <a:solidFill>
                  <a:schemeClr val="tx1"/>
                </a:solidFill>
              </a:rPr>
              <a:t> in the </a:t>
            </a:r>
            <a:r>
              <a:rPr lang="en-US" dirty="0" err="1">
                <a:solidFill>
                  <a:schemeClr val="tx1"/>
                </a:solidFill>
              </a:rPr>
              <a:t>fxml</a:t>
            </a:r>
            <a:endParaRPr lang="en-US" dirty="0">
              <a:solidFill>
                <a:schemeClr val="tx1"/>
              </a:solidFill>
            </a:endParaRPr>
          </a:p>
        </p:txBody>
      </p:sp>
      <p:sp>
        <p:nvSpPr>
          <p:cNvPr id="5" name="Speech Bubble: Rectangle with Corners Rounded 4">
            <a:extLst>
              <a:ext uri="{FF2B5EF4-FFF2-40B4-BE49-F238E27FC236}">
                <a16:creationId xmlns:a16="http://schemas.microsoft.com/office/drawing/2014/main" id="{CF66ACB4-91D8-40E9-B1DF-B58B30F71504}"/>
              </a:ext>
            </a:extLst>
          </p:cNvPr>
          <p:cNvSpPr/>
          <p:nvPr/>
        </p:nvSpPr>
        <p:spPr>
          <a:xfrm>
            <a:off x="5935142" y="233738"/>
            <a:ext cx="1984404" cy="1407438"/>
          </a:xfrm>
          <a:prstGeom prst="wedgeRoundRectCallout">
            <a:avLst>
              <a:gd name="adj1" fmla="val -89849"/>
              <a:gd name="adj2" fmla="val 104288"/>
              <a:gd name="adj3" fmla="val 16667"/>
            </a:avLst>
          </a:prstGeom>
          <a:solidFill>
            <a:schemeClr val="accent6">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References to </a:t>
            </a:r>
            <a:r>
              <a:rPr lang="en-US" dirty="0" err="1">
                <a:solidFill>
                  <a:schemeClr val="tx1"/>
                </a:solidFill>
              </a:rPr>
              <a:t>viewHandler</a:t>
            </a:r>
            <a:r>
              <a:rPr lang="en-US" dirty="0">
                <a:solidFill>
                  <a:schemeClr val="tx1"/>
                </a:solidFill>
              </a:rPr>
              <a:t> and </a:t>
            </a:r>
            <a:r>
              <a:rPr lang="en-US" dirty="0" err="1">
                <a:solidFill>
                  <a:schemeClr val="tx1"/>
                </a:solidFill>
              </a:rPr>
              <a:t>viewModel</a:t>
            </a:r>
            <a:endParaRPr lang="en-US" dirty="0">
              <a:solidFill>
                <a:schemeClr val="tx1"/>
              </a:solidFill>
            </a:endParaRPr>
          </a:p>
        </p:txBody>
      </p:sp>
      <p:sp>
        <p:nvSpPr>
          <p:cNvPr id="6" name="Speech Bubble: Rectangle with Corners Rounded 5">
            <a:extLst>
              <a:ext uri="{FF2B5EF4-FFF2-40B4-BE49-F238E27FC236}">
                <a16:creationId xmlns:a16="http://schemas.microsoft.com/office/drawing/2014/main" id="{E47A84FE-7131-43B3-B509-64C331049EAD}"/>
              </a:ext>
            </a:extLst>
          </p:cNvPr>
          <p:cNvSpPr/>
          <p:nvPr/>
        </p:nvSpPr>
        <p:spPr>
          <a:xfrm>
            <a:off x="9210085" y="3310801"/>
            <a:ext cx="2961788" cy="1407438"/>
          </a:xfrm>
          <a:prstGeom prst="wedgeRoundRectCallout">
            <a:avLst>
              <a:gd name="adj1" fmla="val -128055"/>
              <a:gd name="adj2" fmla="val 11765"/>
              <a:gd name="adj3" fmla="val 16667"/>
            </a:avLst>
          </a:prstGeom>
          <a:solidFill>
            <a:schemeClr val="accent6">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When the Add button is clicked, we ask the </a:t>
            </a:r>
            <a:r>
              <a:rPr lang="en-US" dirty="0" err="1">
                <a:solidFill>
                  <a:schemeClr val="tx1"/>
                </a:solidFill>
              </a:rPr>
              <a:t>viewModel</a:t>
            </a:r>
            <a:r>
              <a:rPr lang="en-US" dirty="0">
                <a:solidFill>
                  <a:schemeClr val="tx1"/>
                </a:solidFill>
              </a:rPr>
              <a:t> to save the data, then clear it</a:t>
            </a:r>
          </a:p>
        </p:txBody>
      </p:sp>
      <p:sp>
        <p:nvSpPr>
          <p:cNvPr id="7" name="Speech Bubble: Rectangle with Corners Rounded 6">
            <a:extLst>
              <a:ext uri="{FF2B5EF4-FFF2-40B4-BE49-F238E27FC236}">
                <a16:creationId xmlns:a16="http://schemas.microsoft.com/office/drawing/2014/main" id="{7D0F8C76-13D4-424D-B827-4675D39BAFB3}"/>
              </a:ext>
            </a:extLst>
          </p:cNvPr>
          <p:cNvSpPr/>
          <p:nvPr/>
        </p:nvSpPr>
        <p:spPr>
          <a:xfrm>
            <a:off x="6762832" y="4718239"/>
            <a:ext cx="3608980" cy="2139761"/>
          </a:xfrm>
          <a:prstGeom prst="wedgeRoundRectCallout">
            <a:avLst>
              <a:gd name="adj1" fmla="val -57013"/>
              <a:gd name="adj2" fmla="val -32850"/>
              <a:gd name="adj3" fmla="val 16667"/>
            </a:avLst>
          </a:prstGeom>
          <a:solidFill>
            <a:schemeClr val="accent6">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When the Back button is clicked, we clear the data, and ask the </a:t>
            </a:r>
            <a:r>
              <a:rPr lang="en-US" dirty="0" err="1">
                <a:solidFill>
                  <a:schemeClr val="tx1"/>
                </a:solidFill>
              </a:rPr>
              <a:t>viewHandler</a:t>
            </a:r>
            <a:r>
              <a:rPr lang="en-US" dirty="0">
                <a:solidFill>
                  <a:schemeClr val="tx1"/>
                </a:solidFill>
              </a:rPr>
              <a:t> to change view. Here we could ask the </a:t>
            </a:r>
            <a:r>
              <a:rPr lang="en-US" dirty="0" err="1">
                <a:solidFill>
                  <a:schemeClr val="tx1"/>
                </a:solidFill>
              </a:rPr>
              <a:t>viewModel</a:t>
            </a:r>
            <a:r>
              <a:rPr lang="en-US" dirty="0">
                <a:solidFill>
                  <a:schemeClr val="tx1"/>
                </a:solidFill>
              </a:rPr>
              <a:t> if we’re allowed to change, and maybe we require to confirm that we discard unsaved changes</a:t>
            </a:r>
          </a:p>
        </p:txBody>
      </p:sp>
      <p:sp>
        <p:nvSpPr>
          <p:cNvPr id="9" name="Speech Bubble: Rectangle with Corners Rounded 8">
            <a:extLst>
              <a:ext uri="{FF2B5EF4-FFF2-40B4-BE49-F238E27FC236}">
                <a16:creationId xmlns:a16="http://schemas.microsoft.com/office/drawing/2014/main" id="{FBCA2AB8-7D50-43A3-A2B6-A8EEC92C40AA}"/>
              </a:ext>
            </a:extLst>
          </p:cNvPr>
          <p:cNvSpPr/>
          <p:nvPr/>
        </p:nvSpPr>
        <p:spPr>
          <a:xfrm>
            <a:off x="8483355" y="1046726"/>
            <a:ext cx="3184770" cy="1407438"/>
          </a:xfrm>
          <a:prstGeom prst="wedgeRoundRectCallout">
            <a:avLst>
              <a:gd name="adj1" fmla="val -89849"/>
              <a:gd name="adj2" fmla="val 104288"/>
              <a:gd name="adj3" fmla="val 16667"/>
            </a:avLst>
          </a:prstGeom>
          <a:solidFill>
            <a:schemeClr val="accent6">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Bind bidirectional, so that user input is sent to VM, and the VM can clear the data. Data flows both ways</a:t>
            </a:r>
          </a:p>
        </p:txBody>
      </p:sp>
    </p:spTree>
    <p:extLst>
      <p:ext uri="{BB962C8B-B14F-4D97-AF65-F5344CB8AC3E}">
        <p14:creationId xmlns:p14="http://schemas.microsoft.com/office/powerpoint/2010/main" val="128187150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7A969655-4EC9-4C52-A684-D7BD90DBE88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71581"/>
            <a:ext cx="12192000" cy="6600547"/>
          </a:xfrm>
          <a:prstGeom prst="rect">
            <a:avLst/>
          </a:prstGeom>
        </p:spPr>
      </p:pic>
      <p:sp>
        <p:nvSpPr>
          <p:cNvPr id="2" name="Content Placeholder 1">
            <a:extLst>
              <a:ext uri="{FF2B5EF4-FFF2-40B4-BE49-F238E27FC236}">
                <a16:creationId xmlns:a16="http://schemas.microsoft.com/office/drawing/2014/main" id="{496BE4F4-C96F-4FF5-80F8-107254B1F7DE}"/>
              </a:ext>
            </a:extLst>
          </p:cNvPr>
          <p:cNvSpPr>
            <a:spLocks noGrp="1"/>
          </p:cNvSpPr>
          <p:nvPr>
            <p:ph idx="1"/>
          </p:nvPr>
        </p:nvSpPr>
        <p:spPr>
          <a:xfrm>
            <a:off x="163902" y="189781"/>
            <a:ext cx="4294887" cy="1116505"/>
          </a:xfrm>
        </p:spPr>
        <p:txBody>
          <a:bodyPr>
            <a:normAutofit fontScale="92500" lnSpcReduction="10000"/>
          </a:bodyPr>
          <a:lstStyle/>
          <a:p>
            <a:r>
              <a:rPr lang="en-US" dirty="0"/>
              <a:t>We have the new functionality in place. We’ve completed this now:</a:t>
            </a:r>
          </a:p>
        </p:txBody>
      </p:sp>
      <p:sp>
        <p:nvSpPr>
          <p:cNvPr id="4" name="Rectangle 3">
            <a:extLst>
              <a:ext uri="{FF2B5EF4-FFF2-40B4-BE49-F238E27FC236}">
                <a16:creationId xmlns:a16="http://schemas.microsoft.com/office/drawing/2014/main" id="{214A8BCA-C339-439C-8C7F-53FC8BFF3DF2}"/>
              </a:ext>
            </a:extLst>
          </p:cNvPr>
          <p:cNvSpPr/>
          <p:nvPr/>
        </p:nvSpPr>
        <p:spPr>
          <a:xfrm>
            <a:off x="6714309" y="3021874"/>
            <a:ext cx="505097" cy="8708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 name="Freeform: Shape 4">
            <a:extLst>
              <a:ext uri="{FF2B5EF4-FFF2-40B4-BE49-F238E27FC236}">
                <a16:creationId xmlns:a16="http://schemas.microsoft.com/office/drawing/2014/main" id="{1A9231D1-32BF-4F01-A492-19B37987A6CF}"/>
              </a:ext>
            </a:extLst>
          </p:cNvPr>
          <p:cNvSpPr/>
          <p:nvPr/>
        </p:nvSpPr>
        <p:spPr>
          <a:xfrm>
            <a:off x="139337" y="8709"/>
            <a:ext cx="11826240" cy="6619156"/>
          </a:xfrm>
          <a:custGeom>
            <a:avLst/>
            <a:gdLst>
              <a:gd name="connsiteX0" fmla="*/ 9840686 w 11826240"/>
              <a:gd name="connsiteY0" fmla="*/ 505097 h 6619156"/>
              <a:gd name="connsiteX1" fmla="*/ 9640389 w 11826240"/>
              <a:gd name="connsiteY1" fmla="*/ 400594 h 6619156"/>
              <a:gd name="connsiteX2" fmla="*/ 9396549 w 11826240"/>
              <a:gd name="connsiteY2" fmla="*/ 313508 h 6619156"/>
              <a:gd name="connsiteX3" fmla="*/ 9231086 w 11826240"/>
              <a:gd name="connsiteY3" fmla="*/ 261257 h 6619156"/>
              <a:gd name="connsiteX4" fmla="*/ 9144000 w 11826240"/>
              <a:gd name="connsiteY4" fmla="*/ 252548 h 6619156"/>
              <a:gd name="connsiteX5" fmla="*/ 9065623 w 11826240"/>
              <a:gd name="connsiteY5" fmla="*/ 226422 h 6619156"/>
              <a:gd name="connsiteX6" fmla="*/ 8804366 w 11826240"/>
              <a:gd name="connsiteY6" fmla="*/ 182880 h 6619156"/>
              <a:gd name="connsiteX7" fmla="*/ 8691154 w 11826240"/>
              <a:gd name="connsiteY7" fmla="*/ 174171 h 6619156"/>
              <a:gd name="connsiteX8" fmla="*/ 8621486 w 11826240"/>
              <a:gd name="connsiteY8" fmla="*/ 165462 h 6619156"/>
              <a:gd name="connsiteX9" fmla="*/ 8412480 w 11826240"/>
              <a:gd name="connsiteY9" fmla="*/ 148045 h 6619156"/>
              <a:gd name="connsiteX10" fmla="*/ 8186057 w 11826240"/>
              <a:gd name="connsiteY10" fmla="*/ 113211 h 6619156"/>
              <a:gd name="connsiteX11" fmla="*/ 7811589 w 11826240"/>
              <a:gd name="connsiteY11" fmla="*/ 87085 h 6619156"/>
              <a:gd name="connsiteX12" fmla="*/ 7698377 w 11826240"/>
              <a:gd name="connsiteY12" fmla="*/ 69668 h 6619156"/>
              <a:gd name="connsiteX13" fmla="*/ 7620000 w 11826240"/>
              <a:gd name="connsiteY13" fmla="*/ 60960 h 6619156"/>
              <a:gd name="connsiteX14" fmla="*/ 7532914 w 11826240"/>
              <a:gd name="connsiteY14" fmla="*/ 43542 h 6619156"/>
              <a:gd name="connsiteX15" fmla="*/ 7175863 w 11826240"/>
              <a:gd name="connsiteY15" fmla="*/ 34834 h 6619156"/>
              <a:gd name="connsiteX16" fmla="*/ 6749143 w 11826240"/>
              <a:gd name="connsiteY16" fmla="*/ 17417 h 6619156"/>
              <a:gd name="connsiteX17" fmla="*/ 6635932 w 11826240"/>
              <a:gd name="connsiteY17" fmla="*/ 8708 h 6619156"/>
              <a:gd name="connsiteX18" fmla="*/ 6418217 w 11826240"/>
              <a:gd name="connsiteY18" fmla="*/ 0 h 6619156"/>
              <a:gd name="connsiteX19" fmla="*/ 6000206 w 11826240"/>
              <a:gd name="connsiteY19" fmla="*/ 8708 h 6619156"/>
              <a:gd name="connsiteX20" fmla="*/ 5965372 w 11826240"/>
              <a:gd name="connsiteY20" fmla="*/ 17417 h 6619156"/>
              <a:gd name="connsiteX21" fmla="*/ 5834743 w 11826240"/>
              <a:gd name="connsiteY21" fmla="*/ 34834 h 6619156"/>
              <a:gd name="connsiteX22" fmla="*/ 5765074 w 11826240"/>
              <a:gd name="connsiteY22" fmla="*/ 52251 h 6619156"/>
              <a:gd name="connsiteX23" fmla="*/ 5677989 w 11826240"/>
              <a:gd name="connsiteY23" fmla="*/ 69668 h 6619156"/>
              <a:gd name="connsiteX24" fmla="*/ 5556069 w 11826240"/>
              <a:gd name="connsiteY24" fmla="*/ 104502 h 6619156"/>
              <a:gd name="connsiteX25" fmla="*/ 5512526 w 11826240"/>
              <a:gd name="connsiteY25" fmla="*/ 121920 h 6619156"/>
              <a:gd name="connsiteX26" fmla="*/ 5477692 w 11826240"/>
              <a:gd name="connsiteY26" fmla="*/ 130628 h 6619156"/>
              <a:gd name="connsiteX27" fmla="*/ 5442857 w 11826240"/>
              <a:gd name="connsiteY27" fmla="*/ 148045 h 6619156"/>
              <a:gd name="connsiteX28" fmla="*/ 5416732 w 11826240"/>
              <a:gd name="connsiteY28" fmla="*/ 156754 h 6619156"/>
              <a:gd name="connsiteX29" fmla="*/ 5390606 w 11826240"/>
              <a:gd name="connsiteY29" fmla="*/ 174171 h 6619156"/>
              <a:gd name="connsiteX30" fmla="*/ 5355772 w 11826240"/>
              <a:gd name="connsiteY30" fmla="*/ 182880 h 6619156"/>
              <a:gd name="connsiteX31" fmla="*/ 5268686 w 11826240"/>
              <a:gd name="connsiteY31" fmla="*/ 226422 h 6619156"/>
              <a:gd name="connsiteX32" fmla="*/ 5225143 w 11826240"/>
              <a:gd name="connsiteY32" fmla="*/ 252548 h 6619156"/>
              <a:gd name="connsiteX33" fmla="*/ 5199017 w 11826240"/>
              <a:gd name="connsiteY33" fmla="*/ 269965 h 6619156"/>
              <a:gd name="connsiteX34" fmla="*/ 5164183 w 11826240"/>
              <a:gd name="connsiteY34" fmla="*/ 287382 h 6619156"/>
              <a:gd name="connsiteX35" fmla="*/ 5138057 w 11826240"/>
              <a:gd name="connsiteY35" fmla="*/ 313508 h 6619156"/>
              <a:gd name="connsiteX36" fmla="*/ 5103223 w 11826240"/>
              <a:gd name="connsiteY36" fmla="*/ 339634 h 6619156"/>
              <a:gd name="connsiteX37" fmla="*/ 5016137 w 11826240"/>
              <a:gd name="connsiteY37" fmla="*/ 391885 h 6619156"/>
              <a:gd name="connsiteX38" fmla="*/ 4981303 w 11826240"/>
              <a:gd name="connsiteY38" fmla="*/ 426720 h 6619156"/>
              <a:gd name="connsiteX39" fmla="*/ 4902926 w 11826240"/>
              <a:gd name="connsiteY39" fmla="*/ 487680 h 6619156"/>
              <a:gd name="connsiteX40" fmla="*/ 4876800 w 11826240"/>
              <a:gd name="connsiteY40" fmla="*/ 505097 h 6619156"/>
              <a:gd name="connsiteX41" fmla="*/ 4850674 w 11826240"/>
              <a:gd name="connsiteY41" fmla="*/ 539931 h 6619156"/>
              <a:gd name="connsiteX42" fmla="*/ 4789714 w 11826240"/>
              <a:gd name="connsiteY42" fmla="*/ 600891 h 6619156"/>
              <a:gd name="connsiteX43" fmla="*/ 4772297 w 11826240"/>
              <a:gd name="connsiteY43" fmla="*/ 635725 h 6619156"/>
              <a:gd name="connsiteX44" fmla="*/ 4693920 w 11826240"/>
              <a:gd name="connsiteY44" fmla="*/ 705394 h 6619156"/>
              <a:gd name="connsiteX45" fmla="*/ 4650377 w 11826240"/>
              <a:gd name="connsiteY45" fmla="*/ 766354 h 6619156"/>
              <a:gd name="connsiteX46" fmla="*/ 4624252 w 11826240"/>
              <a:gd name="connsiteY46" fmla="*/ 783771 h 6619156"/>
              <a:gd name="connsiteX47" fmla="*/ 4519749 w 11826240"/>
              <a:gd name="connsiteY47" fmla="*/ 896982 h 6619156"/>
              <a:gd name="connsiteX48" fmla="*/ 4484914 w 11826240"/>
              <a:gd name="connsiteY48" fmla="*/ 923108 h 6619156"/>
              <a:gd name="connsiteX49" fmla="*/ 4397829 w 11826240"/>
              <a:gd name="connsiteY49" fmla="*/ 1036320 h 6619156"/>
              <a:gd name="connsiteX50" fmla="*/ 4371703 w 11826240"/>
              <a:gd name="connsiteY50" fmla="*/ 1062445 h 6619156"/>
              <a:gd name="connsiteX51" fmla="*/ 4345577 w 11826240"/>
              <a:gd name="connsiteY51" fmla="*/ 1105988 h 6619156"/>
              <a:gd name="connsiteX52" fmla="*/ 4302034 w 11826240"/>
              <a:gd name="connsiteY52" fmla="*/ 1158240 h 6619156"/>
              <a:gd name="connsiteX53" fmla="*/ 4258492 w 11826240"/>
              <a:gd name="connsiteY53" fmla="*/ 1227908 h 6619156"/>
              <a:gd name="connsiteX54" fmla="*/ 4232366 w 11826240"/>
              <a:gd name="connsiteY54" fmla="*/ 1245325 h 6619156"/>
              <a:gd name="connsiteX55" fmla="*/ 4127863 w 11826240"/>
              <a:gd name="connsiteY55" fmla="*/ 1332411 h 6619156"/>
              <a:gd name="connsiteX56" fmla="*/ 4075612 w 11826240"/>
              <a:gd name="connsiteY56" fmla="*/ 1349828 h 6619156"/>
              <a:gd name="connsiteX57" fmla="*/ 4032069 w 11826240"/>
              <a:gd name="connsiteY57" fmla="*/ 1375954 h 6619156"/>
              <a:gd name="connsiteX58" fmla="*/ 3953692 w 11826240"/>
              <a:gd name="connsiteY58" fmla="*/ 1410788 h 6619156"/>
              <a:gd name="connsiteX59" fmla="*/ 3875314 w 11826240"/>
              <a:gd name="connsiteY59" fmla="*/ 1445622 h 6619156"/>
              <a:gd name="connsiteX60" fmla="*/ 3788229 w 11826240"/>
              <a:gd name="connsiteY60" fmla="*/ 1463040 h 6619156"/>
              <a:gd name="connsiteX61" fmla="*/ 3683726 w 11826240"/>
              <a:gd name="connsiteY61" fmla="*/ 1489165 h 6619156"/>
              <a:gd name="connsiteX62" fmla="*/ 3614057 w 11826240"/>
              <a:gd name="connsiteY62" fmla="*/ 1497874 h 6619156"/>
              <a:gd name="connsiteX63" fmla="*/ 3570514 w 11826240"/>
              <a:gd name="connsiteY63" fmla="*/ 1506582 h 6619156"/>
              <a:gd name="connsiteX64" fmla="*/ 3518263 w 11826240"/>
              <a:gd name="connsiteY64" fmla="*/ 1515291 h 6619156"/>
              <a:gd name="connsiteX65" fmla="*/ 3492137 w 11826240"/>
              <a:gd name="connsiteY65" fmla="*/ 1524000 h 6619156"/>
              <a:gd name="connsiteX66" fmla="*/ 3431177 w 11826240"/>
              <a:gd name="connsiteY66" fmla="*/ 1541417 h 6619156"/>
              <a:gd name="connsiteX67" fmla="*/ 3405052 w 11826240"/>
              <a:gd name="connsiteY67" fmla="*/ 1550125 h 6619156"/>
              <a:gd name="connsiteX68" fmla="*/ 3344092 w 11826240"/>
              <a:gd name="connsiteY68" fmla="*/ 1558834 h 6619156"/>
              <a:gd name="connsiteX69" fmla="*/ 3291840 w 11826240"/>
              <a:gd name="connsiteY69" fmla="*/ 1576251 h 6619156"/>
              <a:gd name="connsiteX70" fmla="*/ 2760617 w 11826240"/>
              <a:gd name="connsiteY70" fmla="*/ 1602377 h 6619156"/>
              <a:gd name="connsiteX71" fmla="*/ 2621280 w 11826240"/>
              <a:gd name="connsiteY71" fmla="*/ 1619794 h 6619156"/>
              <a:gd name="connsiteX72" fmla="*/ 2586446 w 11826240"/>
              <a:gd name="connsiteY72" fmla="*/ 1628502 h 6619156"/>
              <a:gd name="connsiteX73" fmla="*/ 2542903 w 11826240"/>
              <a:gd name="connsiteY73" fmla="*/ 1637211 h 6619156"/>
              <a:gd name="connsiteX74" fmla="*/ 2403566 w 11826240"/>
              <a:gd name="connsiteY74" fmla="*/ 1654628 h 6619156"/>
              <a:gd name="connsiteX75" fmla="*/ 2290354 w 11826240"/>
              <a:gd name="connsiteY75" fmla="*/ 1689462 h 6619156"/>
              <a:gd name="connsiteX76" fmla="*/ 2246812 w 11826240"/>
              <a:gd name="connsiteY76" fmla="*/ 1698171 h 6619156"/>
              <a:gd name="connsiteX77" fmla="*/ 2151017 w 11826240"/>
              <a:gd name="connsiteY77" fmla="*/ 1724297 h 6619156"/>
              <a:gd name="connsiteX78" fmla="*/ 2020389 w 11826240"/>
              <a:gd name="connsiteY78" fmla="*/ 1750422 h 6619156"/>
              <a:gd name="connsiteX79" fmla="*/ 1881052 w 11826240"/>
              <a:gd name="connsiteY79" fmla="*/ 1767840 h 6619156"/>
              <a:gd name="connsiteX80" fmla="*/ 1820092 w 11826240"/>
              <a:gd name="connsiteY80" fmla="*/ 1785257 h 6619156"/>
              <a:gd name="connsiteX81" fmla="*/ 1793966 w 11826240"/>
              <a:gd name="connsiteY81" fmla="*/ 1793965 h 6619156"/>
              <a:gd name="connsiteX82" fmla="*/ 1724297 w 11826240"/>
              <a:gd name="connsiteY82" fmla="*/ 1811382 h 6619156"/>
              <a:gd name="connsiteX83" fmla="*/ 1698172 w 11826240"/>
              <a:gd name="connsiteY83" fmla="*/ 1820091 h 6619156"/>
              <a:gd name="connsiteX84" fmla="*/ 1637212 w 11826240"/>
              <a:gd name="connsiteY84" fmla="*/ 1828800 h 6619156"/>
              <a:gd name="connsiteX85" fmla="*/ 1550126 w 11826240"/>
              <a:gd name="connsiteY85" fmla="*/ 1846217 h 6619156"/>
              <a:gd name="connsiteX86" fmla="*/ 1515292 w 11826240"/>
              <a:gd name="connsiteY86" fmla="*/ 1854925 h 6619156"/>
              <a:gd name="connsiteX87" fmla="*/ 1489166 w 11826240"/>
              <a:gd name="connsiteY87" fmla="*/ 1863634 h 6619156"/>
              <a:gd name="connsiteX88" fmla="*/ 1428206 w 11826240"/>
              <a:gd name="connsiteY88" fmla="*/ 1872342 h 6619156"/>
              <a:gd name="connsiteX89" fmla="*/ 1384663 w 11826240"/>
              <a:gd name="connsiteY89" fmla="*/ 1881051 h 6619156"/>
              <a:gd name="connsiteX90" fmla="*/ 1349829 w 11826240"/>
              <a:gd name="connsiteY90" fmla="*/ 1898468 h 6619156"/>
              <a:gd name="connsiteX91" fmla="*/ 1271452 w 11826240"/>
              <a:gd name="connsiteY91" fmla="*/ 1915885 h 6619156"/>
              <a:gd name="connsiteX92" fmla="*/ 1175657 w 11826240"/>
              <a:gd name="connsiteY92" fmla="*/ 1942011 h 6619156"/>
              <a:gd name="connsiteX93" fmla="*/ 1097280 w 11826240"/>
              <a:gd name="connsiteY93" fmla="*/ 1959428 h 6619156"/>
              <a:gd name="connsiteX94" fmla="*/ 1027612 w 11826240"/>
              <a:gd name="connsiteY94" fmla="*/ 1976845 h 6619156"/>
              <a:gd name="connsiteX95" fmla="*/ 923109 w 11826240"/>
              <a:gd name="connsiteY95" fmla="*/ 1994262 h 6619156"/>
              <a:gd name="connsiteX96" fmla="*/ 853440 w 11826240"/>
              <a:gd name="connsiteY96" fmla="*/ 2011680 h 6619156"/>
              <a:gd name="connsiteX97" fmla="*/ 827314 w 11826240"/>
              <a:gd name="connsiteY97" fmla="*/ 2020388 h 6619156"/>
              <a:gd name="connsiteX98" fmla="*/ 757646 w 11826240"/>
              <a:gd name="connsiteY98" fmla="*/ 2029097 h 6619156"/>
              <a:gd name="connsiteX99" fmla="*/ 731520 w 11826240"/>
              <a:gd name="connsiteY99" fmla="*/ 2037805 h 6619156"/>
              <a:gd name="connsiteX100" fmla="*/ 618309 w 11826240"/>
              <a:gd name="connsiteY100" fmla="*/ 2055222 h 6619156"/>
              <a:gd name="connsiteX101" fmla="*/ 566057 w 11826240"/>
              <a:gd name="connsiteY101" fmla="*/ 2072640 h 6619156"/>
              <a:gd name="connsiteX102" fmla="*/ 531223 w 11826240"/>
              <a:gd name="connsiteY102" fmla="*/ 2081348 h 6619156"/>
              <a:gd name="connsiteX103" fmla="*/ 505097 w 11826240"/>
              <a:gd name="connsiteY103" fmla="*/ 2098765 h 6619156"/>
              <a:gd name="connsiteX104" fmla="*/ 470263 w 11826240"/>
              <a:gd name="connsiteY104" fmla="*/ 2116182 h 6619156"/>
              <a:gd name="connsiteX105" fmla="*/ 435429 w 11826240"/>
              <a:gd name="connsiteY105" fmla="*/ 2124891 h 6619156"/>
              <a:gd name="connsiteX106" fmla="*/ 400594 w 11826240"/>
              <a:gd name="connsiteY106" fmla="*/ 2142308 h 6619156"/>
              <a:gd name="connsiteX107" fmla="*/ 348343 w 11826240"/>
              <a:gd name="connsiteY107" fmla="*/ 2168434 h 6619156"/>
              <a:gd name="connsiteX108" fmla="*/ 339634 w 11826240"/>
              <a:gd name="connsiteY108" fmla="*/ 2194560 h 6619156"/>
              <a:gd name="connsiteX109" fmla="*/ 296092 w 11826240"/>
              <a:gd name="connsiteY109" fmla="*/ 2255520 h 6619156"/>
              <a:gd name="connsiteX110" fmla="*/ 278674 w 11826240"/>
              <a:gd name="connsiteY110" fmla="*/ 2272937 h 6619156"/>
              <a:gd name="connsiteX111" fmla="*/ 252549 w 11826240"/>
              <a:gd name="connsiteY111" fmla="*/ 2307771 h 6619156"/>
              <a:gd name="connsiteX112" fmla="*/ 235132 w 11826240"/>
              <a:gd name="connsiteY112" fmla="*/ 2377440 h 6619156"/>
              <a:gd name="connsiteX113" fmla="*/ 200297 w 11826240"/>
              <a:gd name="connsiteY113" fmla="*/ 2429691 h 6619156"/>
              <a:gd name="connsiteX114" fmla="*/ 139337 w 11826240"/>
              <a:gd name="connsiteY114" fmla="*/ 2525485 h 6619156"/>
              <a:gd name="connsiteX115" fmla="*/ 104503 w 11826240"/>
              <a:gd name="connsiteY115" fmla="*/ 2577737 h 6619156"/>
              <a:gd name="connsiteX116" fmla="*/ 60960 w 11826240"/>
              <a:gd name="connsiteY116" fmla="*/ 2621280 h 6619156"/>
              <a:gd name="connsiteX117" fmla="*/ 43543 w 11826240"/>
              <a:gd name="connsiteY117" fmla="*/ 2690948 h 6619156"/>
              <a:gd name="connsiteX118" fmla="*/ 17417 w 11826240"/>
              <a:gd name="connsiteY118" fmla="*/ 2751908 h 6619156"/>
              <a:gd name="connsiteX119" fmla="*/ 0 w 11826240"/>
              <a:gd name="connsiteY119" fmla="*/ 2856411 h 6619156"/>
              <a:gd name="connsiteX120" fmla="*/ 8709 w 11826240"/>
              <a:gd name="connsiteY120" fmla="*/ 3056708 h 6619156"/>
              <a:gd name="connsiteX121" fmla="*/ 34834 w 11826240"/>
              <a:gd name="connsiteY121" fmla="*/ 3378925 h 6619156"/>
              <a:gd name="connsiteX122" fmla="*/ 52252 w 11826240"/>
              <a:gd name="connsiteY122" fmla="*/ 3448594 h 6619156"/>
              <a:gd name="connsiteX123" fmla="*/ 104503 w 11826240"/>
              <a:gd name="connsiteY123" fmla="*/ 3535680 h 6619156"/>
              <a:gd name="connsiteX124" fmla="*/ 121920 w 11826240"/>
              <a:gd name="connsiteY124" fmla="*/ 3587931 h 6619156"/>
              <a:gd name="connsiteX125" fmla="*/ 191589 w 11826240"/>
              <a:gd name="connsiteY125" fmla="*/ 3683725 h 6619156"/>
              <a:gd name="connsiteX126" fmla="*/ 217714 w 11826240"/>
              <a:gd name="connsiteY126" fmla="*/ 3701142 h 6619156"/>
              <a:gd name="connsiteX127" fmla="*/ 287383 w 11826240"/>
              <a:gd name="connsiteY127" fmla="*/ 3796937 h 6619156"/>
              <a:gd name="connsiteX128" fmla="*/ 304800 w 11826240"/>
              <a:gd name="connsiteY128" fmla="*/ 3823062 h 6619156"/>
              <a:gd name="connsiteX129" fmla="*/ 330926 w 11826240"/>
              <a:gd name="connsiteY129" fmla="*/ 3849188 h 6619156"/>
              <a:gd name="connsiteX130" fmla="*/ 348343 w 11826240"/>
              <a:gd name="connsiteY130" fmla="*/ 3884022 h 6619156"/>
              <a:gd name="connsiteX131" fmla="*/ 452846 w 11826240"/>
              <a:gd name="connsiteY131" fmla="*/ 3979817 h 6619156"/>
              <a:gd name="connsiteX132" fmla="*/ 487680 w 11826240"/>
              <a:gd name="connsiteY132" fmla="*/ 4014651 h 6619156"/>
              <a:gd name="connsiteX133" fmla="*/ 539932 w 11826240"/>
              <a:gd name="connsiteY133" fmla="*/ 4058194 h 6619156"/>
              <a:gd name="connsiteX134" fmla="*/ 653143 w 11826240"/>
              <a:gd name="connsiteY134" fmla="*/ 4153988 h 6619156"/>
              <a:gd name="connsiteX135" fmla="*/ 757646 w 11826240"/>
              <a:gd name="connsiteY135" fmla="*/ 4223657 h 6619156"/>
              <a:gd name="connsiteX136" fmla="*/ 853440 w 11826240"/>
              <a:gd name="connsiteY136" fmla="*/ 4302034 h 6619156"/>
              <a:gd name="connsiteX137" fmla="*/ 905692 w 11826240"/>
              <a:gd name="connsiteY137" fmla="*/ 4345577 h 6619156"/>
              <a:gd name="connsiteX138" fmla="*/ 949234 w 11826240"/>
              <a:gd name="connsiteY138" fmla="*/ 4380411 h 6619156"/>
              <a:gd name="connsiteX139" fmla="*/ 992777 w 11826240"/>
              <a:gd name="connsiteY139" fmla="*/ 4406537 h 6619156"/>
              <a:gd name="connsiteX140" fmla="*/ 1079863 w 11826240"/>
              <a:gd name="connsiteY140" fmla="*/ 4476205 h 6619156"/>
              <a:gd name="connsiteX141" fmla="*/ 1132114 w 11826240"/>
              <a:gd name="connsiteY141" fmla="*/ 4511040 h 6619156"/>
              <a:gd name="connsiteX142" fmla="*/ 1166949 w 11826240"/>
              <a:gd name="connsiteY142" fmla="*/ 4554582 h 6619156"/>
              <a:gd name="connsiteX143" fmla="*/ 1280160 w 11826240"/>
              <a:gd name="connsiteY143" fmla="*/ 4632960 h 6619156"/>
              <a:gd name="connsiteX144" fmla="*/ 1332412 w 11826240"/>
              <a:gd name="connsiteY144" fmla="*/ 4667794 h 6619156"/>
              <a:gd name="connsiteX145" fmla="*/ 1384663 w 11826240"/>
              <a:gd name="connsiteY145" fmla="*/ 4711337 h 6619156"/>
              <a:gd name="connsiteX146" fmla="*/ 1436914 w 11826240"/>
              <a:gd name="connsiteY146" fmla="*/ 4737462 h 6619156"/>
              <a:gd name="connsiteX147" fmla="*/ 1506583 w 11826240"/>
              <a:gd name="connsiteY147" fmla="*/ 4781005 h 6619156"/>
              <a:gd name="connsiteX148" fmla="*/ 1558834 w 11826240"/>
              <a:gd name="connsiteY148" fmla="*/ 4807131 h 6619156"/>
              <a:gd name="connsiteX149" fmla="*/ 1619794 w 11826240"/>
              <a:gd name="connsiteY149" fmla="*/ 4841965 h 6619156"/>
              <a:gd name="connsiteX150" fmla="*/ 1698172 w 11826240"/>
              <a:gd name="connsiteY150" fmla="*/ 4894217 h 6619156"/>
              <a:gd name="connsiteX151" fmla="*/ 1767840 w 11826240"/>
              <a:gd name="connsiteY151" fmla="*/ 4946468 h 6619156"/>
              <a:gd name="connsiteX152" fmla="*/ 1854926 w 11826240"/>
              <a:gd name="connsiteY152" fmla="*/ 4998720 h 6619156"/>
              <a:gd name="connsiteX153" fmla="*/ 1924594 w 11826240"/>
              <a:gd name="connsiteY153" fmla="*/ 5042262 h 6619156"/>
              <a:gd name="connsiteX154" fmla="*/ 2124892 w 11826240"/>
              <a:gd name="connsiteY154" fmla="*/ 5146765 h 6619156"/>
              <a:gd name="connsiteX155" fmla="*/ 2238103 w 11826240"/>
              <a:gd name="connsiteY155" fmla="*/ 5216434 h 6619156"/>
              <a:gd name="connsiteX156" fmla="*/ 2342606 w 11826240"/>
              <a:gd name="connsiteY156" fmla="*/ 5277394 h 6619156"/>
              <a:gd name="connsiteX157" fmla="*/ 2481943 w 11826240"/>
              <a:gd name="connsiteY157" fmla="*/ 5338354 h 6619156"/>
              <a:gd name="connsiteX158" fmla="*/ 2560320 w 11826240"/>
              <a:gd name="connsiteY158" fmla="*/ 5373188 h 6619156"/>
              <a:gd name="connsiteX159" fmla="*/ 2638697 w 11826240"/>
              <a:gd name="connsiteY159" fmla="*/ 5416731 h 6619156"/>
              <a:gd name="connsiteX160" fmla="*/ 2717074 w 11826240"/>
              <a:gd name="connsiteY160" fmla="*/ 5442857 h 6619156"/>
              <a:gd name="connsiteX161" fmla="*/ 2795452 w 11826240"/>
              <a:gd name="connsiteY161" fmla="*/ 5486400 h 6619156"/>
              <a:gd name="connsiteX162" fmla="*/ 2908663 w 11826240"/>
              <a:gd name="connsiteY162" fmla="*/ 5538651 h 6619156"/>
              <a:gd name="connsiteX163" fmla="*/ 2969623 w 11826240"/>
              <a:gd name="connsiteY163" fmla="*/ 5573485 h 6619156"/>
              <a:gd name="connsiteX164" fmla="*/ 3039292 w 11826240"/>
              <a:gd name="connsiteY164" fmla="*/ 5599611 h 6619156"/>
              <a:gd name="connsiteX165" fmla="*/ 3187337 w 11826240"/>
              <a:gd name="connsiteY165" fmla="*/ 5660571 h 6619156"/>
              <a:gd name="connsiteX166" fmla="*/ 3326674 w 11826240"/>
              <a:gd name="connsiteY166" fmla="*/ 5721531 h 6619156"/>
              <a:gd name="connsiteX167" fmla="*/ 3466012 w 11826240"/>
              <a:gd name="connsiteY167" fmla="*/ 5773782 h 6619156"/>
              <a:gd name="connsiteX168" fmla="*/ 3526972 w 11826240"/>
              <a:gd name="connsiteY168" fmla="*/ 5808617 h 6619156"/>
              <a:gd name="connsiteX169" fmla="*/ 3614057 w 11826240"/>
              <a:gd name="connsiteY169" fmla="*/ 5826034 h 6619156"/>
              <a:gd name="connsiteX170" fmla="*/ 3770812 w 11826240"/>
              <a:gd name="connsiteY170" fmla="*/ 5886994 h 6619156"/>
              <a:gd name="connsiteX171" fmla="*/ 3857897 w 11826240"/>
              <a:gd name="connsiteY171" fmla="*/ 5921828 h 6619156"/>
              <a:gd name="connsiteX172" fmla="*/ 3918857 w 11826240"/>
              <a:gd name="connsiteY172" fmla="*/ 5930537 h 6619156"/>
              <a:gd name="connsiteX173" fmla="*/ 4093029 w 11826240"/>
              <a:gd name="connsiteY173" fmla="*/ 5991497 h 6619156"/>
              <a:gd name="connsiteX174" fmla="*/ 4223657 w 11826240"/>
              <a:gd name="connsiteY174" fmla="*/ 6035040 h 6619156"/>
              <a:gd name="connsiteX175" fmla="*/ 4302034 w 11826240"/>
              <a:gd name="connsiteY175" fmla="*/ 6069874 h 6619156"/>
              <a:gd name="connsiteX176" fmla="*/ 4554583 w 11826240"/>
              <a:gd name="connsiteY176" fmla="*/ 6148251 h 6619156"/>
              <a:gd name="connsiteX177" fmla="*/ 4650377 w 11826240"/>
              <a:gd name="connsiteY177" fmla="*/ 6183085 h 6619156"/>
              <a:gd name="connsiteX178" fmla="*/ 4815840 w 11826240"/>
              <a:gd name="connsiteY178" fmla="*/ 6226628 h 6619156"/>
              <a:gd name="connsiteX179" fmla="*/ 5077097 w 11826240"/>
              <a:gd name="connsiteY179" fmla="*/ 6287588 h 6619156"/>
              <a:gd name="connsiteX180" fmla="*/ 5199017 w 11826240"/>
              <a:gd name="connsiteY180" fmla="*/ 6322422 h 6619156"/>
              <a:gd name="connsiteX181" fmla="*/ 5286103 w 11826240"/>
              <a:gd name="connsiteY181" fmla="*/ 6339840 h 6619156"/>
              <a:gd name="connsiteX182" fmla="*/ 5373189 w 11826240"/>
              <a:gd name="connsiteY182" fmla="*/ 6365965 h 6619156"/>
              <a:gd name="connsiteX183" fmla="*/ 5590903 w 11826240"/>
              <a:gd name="connsiteY183" fmla="*/ 6400800 h 6619156"/>
              <a:gd name="connsiteX184" fmla="*/ 5817326 w 11826240"/>
              <a:gd name="connsiteY184" fmla="*/ 6444342 h 6619156"/>
              <a:gd name="connsiteX185" fmla="*/ 5991497 w 11826240"/>
              <a:gd name="connsiteY185" fmla="*/ 6487885 h 6619156"/>
              <a:gd name="connsiteX186" fmla="*/ 6061166 w 11826240"/>
              <a:gd name="connsiteY186" fmla="*/ 6505302 h 6619156"/>
              <a:gd name="connsiteX187" fmla="*/ 6270172 w 11826240"/>
              <a:gd name="connsiteY187" fmla="*/ 6540137 h 6619156"/>
              <a:gd name="connsiteX188" fmla="*/ 6444343 w 11826240"/>
              <a:gd name="connsiteY188" fmla="*/ 6557554 h 6619156"/>
              <a:gd name="connsiteX189" fmla="*/ 6540137 w 11826240"/>
              <a:gd name="connsiteY189" fmla="*/ 6566262 h 6619156"/>
              <a:gd name="connsiteX190" fmla="*/ 6618514 w 11826240"/>
              <a:gd name="connsiteY190" fmla="*/ 6574971 h 6619156"/>
              <a:gd name="connsiteX191" fmla="*/ 6827520 w 11826240"/>
              <a:gd name="connsiteY191" fmla="*/ 6592388 h 6619156"/>
              <a:gd name="connsiteX192" fmla="*/ 6932023 w 11826240"/>
              <a:gd name="connsiteY192" fmla="*/ 6609805 h 6619156"/>
              <a:gd name="connsiteX193" fmla="*/ 7689669 w 11826240"/>
              <a:gd name="connsiteY193" fmla="*/ 6609805 h 6619156"/>
              <a:gd name="connsiteX194" fmla="*/ 8464732 w 11826240"/>
              <a:gd name="connsiteY194" fmla="*/ 6583680 h 6619156"/>
              <a:gd name="connsiteX195" fmla="*/ 8638903 w 11826240"/>
              <a:gd name="connsiteY195" fmla="*/ 6574971 h 6619156"/>
              <a:gd name="connsiteX196" fmla="*/ 9048206 w 11826240"/>
              <a:gd name="connsiteY196" fmla="*/ 6566262 h 6619156"/>
              <a:gd name="connsiteX197" fmla="*/ 9457509 w 11826240"/>
              <a:gd name="connsiteY197" fmla="*/ 6548845 h 6619156"/>
              <a:gd name="connsiteX198" fmla="*/ 9527177 w 11826240"/>
              <a:gd name="connsiteY198" fmla="*/ 6540137 h 6619156"/>
              <a:gd name="connsiteX199" fmla="*/ 9692640 w 11826240"/>
              <a:gd name="connsiteY199" fmla="*/ 6531428 h 6619156"/>
              <a:gd name="connsiteX200" fmla="*/ 9788434 w 11826240"/>
              <a:gd name="connsiteY200" fmla="*/ 6522720 h 6619156"/>
              <a:gd name="connsiteX201" fmla="*/ 10040983 w 11826240"/>
              <a:gd name="connsiteY201" fmla="*/ 6505302 h 6619156"/>
              <a:gd name="connsiteX202" fmla="*/ 10180320 w 11826240"/>
              <a:gd name="connsiteY202" fmla="*/ 6479177 h 6619156"/>
              <a:gd name="connsiteX203" fmla="*/ 10258697 w 11826240"/>
              <a:gd name="connsiteY203" fmla="*/ 6461760 h 6619156"/>
              <a:gd name="connsiteX204" fmla="*/ 10502537 w 11826240"/>
              <a:gd name="connsiteY204" fmla="*/ 6435634 h 6619156"/>
              <a:gd name="connsiteX205" fmla="*/ 10580914 w 11826240"/>
              <a:gd name="connsiteY205" fmla="*/ 6409508 h 6619156"/>
              <a:gd name="connsiteX206" fmla="*/ 10633166 w 11826240"/>
              <a:gd name="connsiteY206" fmla="*/ 6392091 h 6619156"/>
              <a:gd name="connsiteX207" fmla="*/ 10859589 w 11826240"/>
              <a:gd name="connsiteY207" fmla="*/ 6348548 h 6619156"/>
              <a:gd name="connsiteX208" fmla="*/ 10937966 w 11826240"/>
              <a:gd name="connsiteY208" fmla="*/ 6322422 h 6619156"/>
              <a:gd name="connsiteX209" fmla="*/ 11007634 w 11826240"/>
              <a:gd name="connsiteY209" fmla="*/ 6313714 h 6619156"/>
              <a:gd name="connsiteX210" fmla="*/ 11059886 w 11826240"/>
              <a:gd name="connsiteY210" fmla="*/ 6287588 h 6619156"/>
              <a:gd name="connsiteX211" fmla="*/ 11103429 w 11826240"/>
              <a:gd name="connsiteY211" fmla="*/ 6270171 h 6619156"/>
              <a:gd name="connsiteX212" fmla="*/ 11164389 w 11826240"/>
              <a:gd name="connsiteY212" fmla="*/ 6217920 h 6619156"/>
              <a:gd name="connsiteX213" fmla="*/ 11190514 w 11826240"/>
              <a:gd name="connsiteY213" fmla="*/ 6200502 h 6619156"/>
              <a:gd name="connsiteX214" fmla="*/ 11216640 w 11826240"/>
              <a:gd name="connsiteY214" fmla="*/ 6165668 h 6619156"/>
              <a:gd name="connsiteX215" fmla="*/ 11260183 w 11826240"/>
              <a:gd name="connsiteY215" fmla="*/ 6139542 h 6619156"/>
              <a:gd name="connsiteX216" fmla="*/ 11312434 w 11826240"/>
              <a:gd name="connsiteY216" fmla="*/ 6104708 h 6619156"/>
              <a:gd name="connsiteX217" fmla="*/ 11408229 w 11826240"/>
              <a:gd name="connsiteY217" fmla="*/ 6043748 h 6619156"/>
              <a:gd name="connsiteX218" fmla="*/ 11486606 w 11826240"/>
              <a:gd name="connsiteY218" fmla="*/ 5921828 h 6619156"/>
              <a:gd name="connsiteX219" fmla="*/ 11556274 w 11826240"/>
              <a:gd name="connsiteY219" fmla="*/ 5852160 h 6619156"/>
              <a:gd name="connsiteX220" fmla="*/ 11625943 w 11826240"/>
              <a:gd name="connsiteY220" fmla="*/ 5799908 h 6619156"/>
              <a:gd name="connsiteX221" fmla="*/ 11669486 w 11826240"/>
              <a:gd name="connsiteY221" fmla="*/ 5738948 h 6619156"/>
              <a:gd name="connsiteX222" fmla="*/ 11695612 w 11826240"/>
              <a:gd name="connsiteY222" fmla="*/ 5695405 h 6619156"/>
              <a:gd name="connsiteX223" fmla="*/ 11747863 w 11826240"/>
              <a:gd name="connsiteY223" fmla="*/ 5634445 h 6619156"/>
              <a:gd name="connsiteX224" fmla="*/ 11800114 w 11826240"/>
              <a:gd name="connsiteY224" fmla="*/ 5547360 h 6619156"/>
              <a:gd name="connsiteX225" fmla="*/ 11826240 w 11826240"/>
              <a:gd name="connsiteY225" fmla="*/ 5329645 h 6619156"/>
              <a:gd name="connsiteX226" fmla="*/ 11817532 w 11826240"/>
              <a:gd name="connsiteY226" fmla="*/ 5155474 h 6619156"/>
              <a:gd name="connsiteX227" fmla="*/ 11800114 w 11826240"/>
              <a:gd name="connsiteY227" fmla="*/ 4998720 h 6619156"/>
              <a:gd name="connsiteX228" fmla="*/ 11808823 w 11826240"/>
              <a:gd name="connsiteY228" fmla="*/ 4702628 h 6619156"/>
              <a:gd name="connsiteX229" fmla="*/ 11800114 w 11826240"/>
              <a:gd name="connsiteY229" fmla="*/ 4676502 h 6619156"/>
              <a:gd name="connsiteX230" fmla="*/ 11756572 w 11826240"/>
              <a:gd name="connsiteY230" fmla="*/ 4624251 h 6619156"/>
              <a:gd name="connsiteX231" fmla="*/ 11713029 w 11826240"/>
              <a:gd name="connsiteY231" fmla="*/ 4589417 h 6619156"/>
              <a:gd name="connsiteX232" fmla="*/ 11634652 w 11826240"/>
              <a:gd name="connsiteY232" fmla="*/ 4528457 h 6619156"/>
              <a:gd name="connsiteX233" fmla="*/ 11564983 w 11826240"/>
              <a:gd name="connsiteY233" fmla="*/ 4502331 h 6619156"/>
              <a:gd name="connsiteX234" fmla="*/ 11416937 w 11826240"/>
              <a:gd name="connsiteY234" fmla="*/ 4484914 h 6619156"/>
              <a:gd name="connsiteX235" fmla="*/ 10781212 w 11826240"/>
              <a:gd name="connsiteY235" fmla="*/ 4511040 h 6619156"/>
              <a:gd name="connsiteX236" fmla="*/ 10737669 w 11826240"/>
              <a:gd name="connsiteY236" fmla="*/ 4519748 h 6619156"/>
              <a:gd name="connsiteX237" fmla="*/ 10607040 w 11826240"/>
              <a:gd name="connsiteY237" fmla="*/ 4537165 h 6619156"/>
              <a:gd name="connsiteX238" fmla="*/ 10424160 w 11826240"/>
              <a:gd name="connsiteY238" fmla="*/ 4554582 h 6619156"/>
              <a:gd name="connsiteX239" fmla="*/ 10345783 w 11826240"/>
              <a:gd name="connsiteY239" fmla="*/ 4572000 h 6619156"/>
              <a:gd name="connsiteX240" fmla="*/ 9910354 w 11826240"/>
              <a:gd name="connsiteY240" fmla="*/ 4563291 h 6619156"/>
              <a:gd name="connsiteX241" fmla="*/ 9762309 w 11826240"/>
              <a:gd name="connsiteY241" fmla="*/ 4545874 h 6619156"/>
              <a:gd name="connsiteX242" fmla="*/ 9562012 w 11826240"/>
              <a:gd name="connsiteY242" fmla="*/ 4511040 h 6619156"/>
              <a:gd name="connsiteX243" fmla="*/ 9440092 w 11826240"/>
              <a:gd name="connsiteY243" fmla="*/ 4493622 h 6619156"/>
              <a:gd name="connsiteX244" fmla="*/ 9353006 w 11826240"/>
              <a:gd name="connsiteY244" fmla="*/ 4484914 h 6619156"/>
              <a:gd name="connsiteX245" fmla="*/ 9300754 w 11826240"/>
              <a:gd name="connsiteY245" fmla="*/ 4476205 h 6619156"/>
              <a:gd name="connsiteX246" fmla="*/ 9196252 w 11826240"/>
              <a:gd name="connsiteY246" fmla="*/ 4450080 h 6619156"/>
              <a:gd name="connsiteX247" fmla="*/ 9109166 w 11826240"/>
              <a:gd name="connsiteY247" fmla="*/ 4310742 h 6619156"/>
              <a:gd name="connsiteX248" fmla="*/ 9100457 w 11826240"/>
              <a:gd name="connsiteY248" fmla="*/ 4267200 h 6619156"/>
              <a:gd name="connsiteX249" fmla="*/ 9074332 w 11826240"/>
              <a:gd name="connsiteY249" fmla="*/ 4180114 h 6619156"/>
              <a:gd name="connsiteX250" fmla="*/ 9065623 w 11826240"/>
              <a:gd name="connsiteY250" fmla="*/ 4093028 h 6619156"/>
              <a:gd name="connsiteX251" fmla="*/ 9048206 w 11826240"/>
              <a:gd name="connsiteY251" fmla="*/ 3944982 h 6619156"/>
              <a:gd name="connsiteX252" fmla="*/ 9039497 w 11826240"/>
              <a:gd name="connsiteY252" fmla="*/ 3892731 h 6619156"/>
              <a:gd name="connsiteX253" fmla="*/ 9048206 w 11826240"/>
              <a:gd name="connsiteY253" fmla="*/ 3735977 h 6619156"/>
              <a:gd name="connsiteX254" fmla="*/ 9056914 w 11826240"/>
              <a:gd name="connsiteY254" fmla="*/ 3709851 h 6619156"/>
              <a:gd name="connsiteX255" fmla="*/ 9109166 w 11826240"/>
              <a:gd name="connsiteY255" fmla="*/ 3605348 h 6619156"/>
              <a:gd name="connsiteX256" fmla="*/ 9170126 w 11826240"/>
              <a:gd name="connsiteY256" fmla="*/ 3492137 h 6619156"/>
              <a:gd name="connsiteX257" fmla="*/ 9204960 w 11826240"/>
              <a:gd name="connsiteY257" fmla="*/ 3457302 h 6619156"/>
              <a:gd name="connsiteX258" fmla="*/ 9318172 w 11826240"/>
              <a:gd name="connsiteY258" fmla="*/ 3291840 h 6619156"/>
              <a:gd name="connsiteX259" fmla="*/ 9379132 w 11826240"/>
              <a:gd name="connsiteY259" fmla="*/ 3213462 h 6619156"/>
              <a:gd name="connsiteX260" fmla="*/ 9431383 w 11826240"/>
              <a:gd name="connsiteY260" fmla="*/ 3091542 h 6619156"/>
              <a:gd name="connsiteX261" fmla="*/ 9457509 w 11826240"/>
              <a:gd name="connsiteY261" fmla="*/ 3039291 h 6619156"/>
              <a:gd name="connsiteX262" fmla="*/ 9518469 w 11826240"/>
              <a:gd name="connsiteY262" fmla="*/ 2882537 h 6619156"/>
              <a:gd name="connsiteX263" fmla="*/ 9579429 w 11826240"/>
              <a:gd name="connsiteY263" fmla="*/ 2786742 h 6619156"/>
              <a:gd name="connsiteX264" fmla="*/ 9675223 w 11826240"/>
              <a:gd name="connsiteY264" fmla="*/ 2534194 h 6619156"/>
              <a:gd name="connsiteX265" fmla="*/ 9727474 w 11826240"/>
              <a:gd name="connsiteY265" fmla="*/ 2420982 h 6619156"/>
              <a:gd name="connsiteX266" fmla="*/ 9788434 w 11826240"/>
              <a:gd name="connsiteY266" fmla="*/ 2333897 h 6619156"/>
              <a:gd name="connsiteX267" fmla="*/ 9858103 w 11826240"/>
              <a:gd name="connsiteY267" fmla="*/ 2185851 h 6619156"/>
              <a:gd name="connsiteX268" fmla="*/ 9875520 w 11826240"/>
              <a:gd name="connsiteY268" fmla="*/ 2142308 h 6619156"/>
              <a:gd name="connsiteX269" fmla="*/ 9910354 w 11826240"/>
              <a:gd name="connsiteY269" fmla="*/ 2081348 h 6619156"/>
              <a:gd name="connsiteX270" fmla="*/ 9936480 w 11826240"/>
              <a:gd name="connsiteY270" fmla="*/ 1985554 h 6619156"/>
              <a:gd name="connsiteX271" fmla="*/ 9997440 w 11826240"/>
              <a:gd name="connsiteY271" fmla="*/ 1820091 h 6619156"/>
              <a:gd name="connsiteX272" fmla="*/ 10023566 w 11826240"/>
              <a:gd name="connsiteY272" fmla="*/ 1741714 h 6619156"/>
              <a:gd name="connsiteX273" fmla="*/ 10067109 w 11826240"/>
              <a:gd name="connsiteY273" fmla="*/ 1445622 h 6619156"/>
              <a:gd name="connsiteX274" fmla="*/ 10075817 w 11826240"/>
              <a:gd name="connsiteY274" fmla="*/ 1341120 h 6619156"/>
              <a:gd name="connsiteX275" fmla="*/ 10101943 w 11826240"/>
              <a:gd name="connsiteY275" fmla="*/ 1227908 h 6619156"/>
              <a:gd name="connsiteX276" fmla="*/ 10067109 w 11826240"/>
              <a:gd name="connsiteY276" fmla="*/ 984068 h 6619156"/>
              <a:gd name="connsiteX277" fmla="*/ 10040983 w 11826240"/>
              <a:gd name="connsiteY277" fmla="*/ 905691 h 6619156"/>
              <a:gd name="connsiteX278" fmla="*/ 9980023 w 11826240"/>
              <a:gd name="connsiteY278" fmla="*/ 818605 h 6619156"/>
              <a:gd name="connsiteX279" fmla="*/ 9962606 w 11826240"/>
              <a:gd name="connsiteY279" fmla="*/ 766354 h 6619156"/>
              <a:gd name="connsiteX280" fmla="*/ 9936480 w 11826240"/>
              <a:gd name="connsiteY280" fmla="*/ 653142 h 6619156"/>
              <a:gd name="connsiteX281" fmla="*/ 9919063 w 11826240"/>
              <a:gd name="connsiteY281" fmla="*/ 592182 h 6619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Lst>
            <a:rect l="l" t="t" r="r" b="b"/>
            <a:pathLst>
              <a:path w="11826240" h="6619156">
                <a:moveTo>
                  <a:pt x="9840686" y="505097"/>
                </a:moveTo>
                <a:cubicBezTo>
                  <a:pt x="9773920" y="470263"/>
                  <a:pt x="9708895" y="431868"/>
                  <a:pt x="9640389" y="400594"/>
                </a:cubicBezTo>
                <a:cubicBezTo>
                  <a:pt x="9231334" y="213851"/>
                  <a:pt x="9550648" y="357537"/>
                  <a:pt x="9396549" y="313508"/>
                </a:cubicBezTo>
                <a:cubicBezTo>
                  <a:pt x="9350177" y="300259"/>
                  <a:pt x="9277686" y="270577"/>
                  <a:pt x="9231086" y="261257"/>
                </a:cubicBezTo>
                <a:cubicBezTo>
                  <a:pt x="9202479" y="255536"/>
                  <a:pt x="9173029" y="255451"/>
                  <a:pt x="9144000" y="252548"/>
                </a:cubicBezTo>
                <a:cubicBezTo>
                  <a:pt x="9117874" y="243839"/>
                  <a:pt x="9092157" y="233793"/>
                  <a:pt x="9065623" y="226422"/>
                </a:cubicBezTo>
                <a:cubicBezTo>
                  <a:pt x="8995310" y="206890"/>
                  <a:pt x="8856874" y="186919"/>
                  <a:pt x="8804366" y="182880"/>
                </a:cubicBezTo>
                <a:lnTo>
                  <a:pt x="8691154" y="174171"/>
                </a:lnTo>
                <a:cubicBezTo>
                  <a:pt x="8667856" y="171952"/>
                  <a:pt x="8644787" y="167647"/>
                  <a:pt x="8621486" y="165462"/>
                </a:cubicBezTo>
                <a:cubicBezTo>
                  <a:pt x="8551881" y="158936"/>
                  <a:pt x="8481892" y="156374"/>
                  <a:pt x="8412480" y="148045"/>
                </a:cubicBezTo>
                <a:cubicBezTo>
                  <a:pt x="8336662" y="138947"/>
                  <a:pt x="8262106" y="120124"/>
                  <a:pt x="8186057" y="113211"/>
                </a:cubicBezTo>
                <a:cubicBezTo>
                  <a:pt x="7933691" y="90269"/>
                  <a:pt x="8058522" y="98844"/>
                  <a:pt x="7811589" y="87085"/>
                </a:cubicBezTo>
                <a:lnTo>
                  <a:pt x="7698377" y="69668"/>
                </a:lnTo>
                <a:cubicBezTo>
                  <a:pt x="7672332" y="66116"/>
                  <a:pt x="7645929" y="65281"/>
                  <a:pt x="7620000" y="60960"/>
                </a:cubicBezTo>
                <a:cubicBezTo>
                  <a:pt x="7538958" y="47453"/>
                  <a:pt x="7682213" y="49763"/>
                  <a:pt x="7532914" y="43542"/>
                </a:cubicBezTo>
                <a:cubicBezTo>
                  <a:pt x="7413965" y="38586"/>
                  <a:pt x="7294880" y="37737"/>
                  <a:pt x="7175863" y="34834"/>
                </a:cubicBezTo>
                <a:cubicBezTo>
                  <a:pt x="6956297" y="12876"/>
                  <a:pt x="7194776" y="34557"/>
                  <a:pt x="6749143" y="17417"/>
                </a:cubicBezTo>
                <a:cubicBezTo>
                  <a:pt x="6711322" y="15962"/>
                  <a:pt x="6673728" y="10697"/>
                  <a:pt x="6635932" y="8708"/>
                </a:cubicBezTo>
                <a:cubicBezTo>
                  <a:pt x="6563403" y="4891"/>
                  <a:pt x="6490789" y="2903"/>
                  <a:pt x="6418217" y="0"/>
                </a:cubicBezTo>
                <a:lnTo>
                  <a:pt x="6000206" y="8708"/>
                </a:lnTo>
                <a:cubicBezTo>
                  <a:pt x="5988246" y="9168"/>
                  <a:pt x="5977148" y="15276"/>
                  <a:pt x="5965372" y="17417"/>
                </a:cubicBezTo>
                <a:cubicBezTo>
                  <a:pt x="5938951" y="22221"/>
                  <a:pt x="5858983" y="31804"/>
                  <a:pt x="5834743" y="34834"/>
                </a:cubicBezTo>
                <a:cubicBezTo>
                  <a:pt x="5775011" y="54743"/>
                  <a:pt x="5849163" y="31227"/>
                  <a:pt x="5765074" y="52251"/>
                </a:cubicBezTo>
                <a:cubicBezTo>
                  <a:pt x="5684014" y="72517"/>
                  <a:pt x="5827333" y="48335"/>
                  <a:pt x="5677989" y="69668"/>
                </a:cubicBezTo>
                <a:cubicBezTo>
                  <a:pt x="5585570" y="100475"/>
                  <a:pt x="5626616" y="90394"/>
                  <a:pt x="5556069" y="104502"/>
                </a:cubicBezTo>
                <a:cubicBezTo>
                  <a:pt x="5541555" y="110308"/>
                  <a:pt x="5527356" y="116977"/>
                  <a:pt x="5512526" y="121920"/>
                </a:cubicBezTo>
                <a:cubicBezTo>
                  <a:pt x="5501172" y="125705"/>
                  <a:pt x="5488899" y="126426"/>
                  <a:pt x="5477692" y="130628"/>
                </a:cubicBezTo>
                <a:cubicBezTo>
                  <a:pt x="5465536" y="135186"/>
                  <a:pt x="5454789" y="142931"/>
                  <a:pt x="5442857" y="148045"/>
                </a:cubicBezTo>
                <a:cubicBezTo>
                  <a:pt x="5434420" y="151661"/>
                  <a:pt x="5424942" y="152649"/>
                  <a:pt x="5416732" y="156754"/>
                </a:cubicBezTo>
                <a:cubicBezTo>
                  <a:pt x="5407371" y="161435"/>
                  <a:pt x="5400226" y="170048"/>
                  <a:pt x="5390606" y="174171"/>
                </a:cubicBezTo>
                <a:cubicBezTo>
                  <a:pt x="5379605" y="178886"/>
                  <a:pt x="5366773" y="178165"/>
                  <a:pt x="5355772" y="182880"/>
                </a:cubicBezTo>
                <a:cubicBezTo>
                  <a:pt x="5325941" y="195665"/>
                  <a:pt x="5296516" y="209724"/>
                  <a:pt x="5268686" y="226422"/>
                </a:cubicBezTo>
                <a:cubicBezTo>
                  <a:pt x="5254172" y="235131"/>
                  <a:pt x="5239497" y="243577"/>
                  <a:pt x="5225143" y="252548"/>
                </a:cubicBezTo>
                <a:cubicBezTo>
                  <a:pt x="5216267" y="258095"/>
                  <a:pt x="5208104" y="264772"/>
                  <a:pt x="5199017" y="269965"/>
                </a:cubicBezTo>
                <a:cubicBezTo>
                  <a:pt x="5187746" y="276406"/>
                  <a:pt x="5174747" y="279836"/>
                  <a:pt x="5164183" y="287382"/>
                </a:cubicBezTo>
                <a:cubicBezTo>
                  <a:pt x="5154161" y="294540"/>
                  <a:pt x="5147408" y="305493"/>
                  <a:pt x="5138057" y="313508"/>
                </a:cubicBezTo>
                <a:cubicBezTo>
                  <a:pt x="5127037" y="322954"/>
                  <a:pt x="5115432" y="331785"/>
                  <a:pt x="5103223" y="339634"/>
                </a:cubicBezTo>
                <a:cubicBezTo>
                  <a:pt x="5074747" y="357940"/>
                  <a:pt x="5040074" y="367947"/>
                  <a:pt x="5016137" y="391885"/>
                </a:cubicBezTo>
                <a:cubicBezTo>
                  <a:pt x="5004526" y="403497"/>
                  <a:pt x="4993839" y="416113"/>
                  <a:pt x="4981303" y="426720"/>
                </a:cubicBezTo>
                <a:cubicBezTo>
                  <a:pt x="4956037" y="448099"/>
                  <a:pt x="4930465" y="469321"/>
                  <a:pt x="4902926" y="487680"/>
                </a:cubicBezTo>
                <a:cubicBezTo>
                  <a:pt x="4894217" y="493486"/>
                  <a:pt x="4884201" y="497696"/>
                  <a:pt x="4876800" y="505097"/>
                </a:cubicBezTo>
                <a:cubicBezTo>
                  <a:pt x="4866537" y="515360"/>
                  <a:pt x="4860437" y="529191"/>
                  <a:pt x="4850674" y="539931"/>
                </a:cubicBezTo>
                <a:cubicBezTo>
                  <a:pt x="4831343" y="561194"/>
                  <a:pt x="4802565" y="575188"/>
                  <a:pt x="4789714" y="600891"/>
                </a:cubicBezTo>
                <a:cubicBezTo>
                  <a:pt x="4783908" y="612502"/>
                  <a:pt x="4780086" y="625339"/>
                  <a:pt x="4772297" y="635725"/>
                </a:cubicBezTo>
                <a:cubicBezTo>
                  <a:pt x="4754303" y="659717"/>
                  <a:pt x="4716347" y="687452"/>
                  <a:pt x="4693920" y="705394"/>
                </a:cubicBezTo>
                <a:cubicBezTo>
                  <a:pt x="4676311" y="740611"/>
                  <a:pt x="4680639" y="741135"/>
                  <a:pt x="4650377" y="766354"/>
                </a:cubicBezTo>
                <a:cubicBezTo>
                  <a:pt x="4642337" y="773054"/>
                  <a:pt x="4631653" y="776370"/>
                  <a:pt x="4624252" y="783771"/>
                </a:cubicBezTo>
                <a:cubicBezTo>
                  <a:pt x="4560425" y="847598"/>
                  <a:pt x="4617537" y="823642"/>
                  <a:pt x="4519749" y="896982"/>
                </a:cubicBezTo>
                <a:cubicBezTo>
                  <a:pt x="4508137" y="905691"/>
                  <a:pt x="4494472" y="912185"/>
                  <a:pt x="4484914" y="923108"/>
                </a:cubicBezTo>
                <a:cubicBezTo>
                  <a:pt x="4453562" y="958939"/>
                  <a:pt x="4427852" y="999369"/>
                  <a:pt x="4397829" y="1036320"/>
                </a:cubicBezTo>
                <a:cubicBezTo>
                  <a:pt x="4390063" y="1045878"/>
                  <a:pt x="4379092" y="1052593"/>
                  <a:pt x="4371703" y="1062445"/>
                </a:cubicBezTo>
                <a:cubicBezTo>
                  <a:pt x="4361547" y="1075986"/>
                  <a:pt x="4355533" y="1092299"/>
                  <a:pt x="4345577" y="1105988"/>
                </a:cubicBezTo>
                <a:cubicBezTo>
                  <a:pt x="4332242" y="1124324"/>
                  <a:pt x="4315036" y="1139666"/>
                  <a:pt x="4302034" y="1158240"/>
                </a:cubicBezTo>
                <a:cubicBezTo>
                  <a:pt x="4269844" y="1204226"/>
                  <a:pt x="4301666" y="1184734"/>
                  <a:pt x="4258492" y="1227908"/>
                </a:cubicBezTo>
                <a:cubicBezTo>
                  <a:pt x="4251091" y="1235309"/>
                  <a:pt x="4240407" y="1238625"/>
                  <a:pt x="4232366" y="1245325"/>
                </a:cubicBezTo>
                <a:cubicBezTo>
                  <a:pt x="4195466" y="1276075"/>
                  <a:pt x="4182021" y="1314358"/>
                  <a:pt x="4127863" y="1332411"/>
                </a:cubicBezTo>
                <a:cubicBezTo>
                  <a:pt x="4110446" y="1338217"/>
                  <a:pt x="4092326" y="1342231"/>
                  <a:pt x="4075612" y="1349828"/>
                </a:cubicBezTo>
                <a:cubicBezTo>
                  <a:pt x="4060203" y="1356832"/>
                  <a:pt x="4046865" y="1367734"/>
                  <a:pt x="4032069" y="1375954"/>
                </a:cubicBezTo>
                <a:cubicBezTo>
                  <a:pt x="3994228" y="1396977"/>
                  <a:pt x="3996071" y="1392626"/>
                  <a:pt x="3953692" y="1410788"/>
                </a:cubicBezTo>
                <a:cubicBezTo>
                  <a:pt x="3927414" y="1422050"/>
                  <a:pt x="3902577" y="1437013"/>
                  <a:pt x="3875314" y="1445622"/>
                </a:cubicBezTo>
                <a:cubicBezTo>
                  <a:pt x="3847085" y="1454537"/>
                  <a:pt x="3816693" y="1454907"/>
                  <a:pt x="3788229" y="1463040"/>
                </a:cubicBezTo>
                <a:cubicBezTo>
                  <a:pt x="3745143" y="1475350"/>
                  <a:pt x="3725504" y="1482738"/>
                  <a:pt x="3683726" y="1489165"/>
                </a:cubicBezTo>
                <a:cubicBezTo>
                  <a:pt x="3660594" y="1492724"/>
                  <a:pt x="3637189" y="1494315"/>
                  <a:pt x="3614057" y="1497874"/>
                </a:cubicBezTo>
                <a:cubicBezTo>
                  <a:pt x="3599427" y="1500125"/>
                  <a:pt x="3585077" y="1503934"/>
                  <a:pt x="3570514" y="1506582"/>
                </a:cubicBezTo>
                <a:cubicBezTo>
                  <a:pt x="3553142" y="1509741"/>
                  <a:pt x="3535500" y="1511460"/>
                  <a:pt x="3518263" y="1515291"/>
                </a:cubicBezTo>
                <a:cubicBezTo>
                  <a:pt x="3509302" y="1517282"/>
                  <a:pt x="3500930" y="1521362"/>
                  <a:pt x="3492137" y="1524000"/>
                </a:cubicBezTo>
                <a:cubicBezTo>
                  <a:pt x="3471895" y="1530073"/>
                  <a:pt x="3451419" y="1535345"/>
                  <a:pt x="3431177" y="1541417"/>
                </a:cubicBezTo>
                <a:cubicBezTo>
                  <a:pt x="3422385" y="1544055"/>
                  <a:pt x="3414053" y="1548325"/>
                  <a:pt x="3405052" y="1550125"/>
                </a:cubicBezTo>
                <a:cubicBezTo>
                  <a:pt x="3384924" y="1554151"/>
                  <a:pt x="3364412" y="1555931"/>
                  <a:pt x="3344092" y="1558834"/>
                </a:cubicBezTo>
                <a:cubicBezTo>
                  <a:pt x="3326675" y="1564640"/>
                  <a:pt x="3309950" y="1573233"/>
                  <a:pt x="3291840" y="1576251"/>
                </a:cubicBezTo>
                <a:cubicBezTo>
                  <a:pt x="3047003" y="1617057"/>
                  <a:pt x="3222644" y="1592947"/>
                  <a:pt x="2760617" y="1602377"/>
                </a:cubicBezTo>
                <a:cubicBezTo>
                  <a:pt x="2714171" y="1608183"/>
                  <a:pt x="2667569" y="1612851"/>
                  <a:pt x="2621280" y="1619794"/>
                </a:cubicBezTo>
                <a:cubicBezTo>
                  <a:pt x="2609444" y="1621569"/>
                  <a:pt x="2598130" y="1625906"/>
                  <a:pt x="2586446" y="1628502"/>
                </a:cubicBezTo>
                <a:cubicBezTo>
                  <a:pt x="2571997" y="1631713"/>
                  <a:pt x="2557575" y="1635255"/>
                  <a:pt x="2542903" y="1637211"/>
                </a:cubicBezTo>
                <a:cubicBezTo>
                  <a:pt x="2473913" y="1646410"/>
                  <a:pt x="2463007" y="1641891"/>
                  <a:pt x="2403566" y="1654628"/>
                </a:cubicBezTo>
                <a:cubicBezTo>
                  <a:pt x="2236609" y="1690404"/>
                  <a:pt x="2409752" y="1653642"/>
                  <a:pt x="2290354" y="1689462"/>
                </a:cubicBezTo>
                <a:cubicBezTo>
                  <a:pt x="2276177" y="1693715"/>
                  <a:pt x="2261261" y="1694960"/>
                  <a:pt x="2246812" y="1698171"/>
                </a:cubicBezTo>
                <a:cubicBezTo>
                  <a:pt x="2211355" y="1706051"/>
                  <a:pt x="2188384" y="1714106"/>
                  <a:pt x="2151017" y="1724297"/>
                </a:cubicBezTo>
                <a:cubicBezTo>
                  <a:pt x="2107522" y="1736159"/>
                  <a:pt x="2066065" y="1743655"/>
                  <a:pt x="2020389" y="1750422"/>
                </a:cubicBezTo>
                <a:cubicBezTo>
                  <a:pt x="1974087" y="1757282"/>
                  <a:pt x="1881052" y="1767840"/>
                  <a:pt x="1881052" y="1767840"/>
                </a:cubicBezTo>
                <a:lnTo>
                  <a:pt x="1820092" y="1785257"/>
                </a:lnTo>
                <a:cubicBezTo>
                  <a:pt x="1811299" y="1787895"/>
                  <a:pt x="1802822" y="1791550"/>
                  <a:pt x="1793966" y="1793965"/>
                </a:cubicBezTo>
                <a:cubicBezTo>
                  <a:pt x="1770872" y="1800263"/>
                  <a:pt x="1747391" y="1805083"/>
                  <a:pt x="1724297" y="1811382"/>
                </a:cubicBezTo>
                <a:cubicBezTo>
                  <a:pt x="1715441" y="1813797"/>
                  <a:pt x="1707173" y="1818291"/>
                  <a:pt x="1698172" y="1820091"/>
                </a:cubicBezTo>
                <a:cubicBezTo>
                  <a:pt x="1678044" y="1824117"/>
                  <a:pt x="1657532" y="1825897"/>
                  <a:pt x="1637212" y="1828800"/>
                </a:cubicBezTo>
                <a:cubicBezTo>
                  <a:pt x="1583558" y="1846683"/>
                  <a:pt x="1638185" y="1830206"/>
                  <a:pt x="1550126" y="1846217"/>
                </a:cubicBezTo>
                <a:cubicBezTo>
                  <a:pt x="1538350" y="1848358"/>
                  <a:pt x="1526800" y="1851637"/>
                  <a:pt x="1515292" y="1854925"/>
                </a:cubicBezTo>
                <a:cubicBezTo>
                  <a:pt x="1506465" y="1857447"/>
                  <a:pt x="1498168" y="1861834"/>
                  <a:pt x="1489166" y="1863634"/>
                </a:cubicBezTo>
                <a:cubicBezTo>
                  <a:pt x="1469038" y="1867659"/>
                  <a:pt x="1448453" y="1868968"/>
                  <a:pt x="1428206" y="1872342"/>
                </a:cubicBezTo>
                <a:cubicBezTo>
                  <a:pt x="1413606" y="1874775"/>
                  <a:pt x="1399177" y="1878148"/>
                  <a:pt x="1384663" y="1881051"/>
                </a:cubicBezTo>
                <a:cubicBezTo>
                  <a:pt x="1373052" y="1886857"/>
                  <a:pt x="1361984" y="1893910"/>
                  <a:pt x="1349829" y="1898468"/>
                </a:cubicBezTo>
                <a:cubicBezTo>
                  <a:pt x="1333729" y="1904506"/>
                  <a:pt x="1285805" y="1912573"/>
                  <a:pt x="1271452" y="1915885"/>
                </a:cubicBezTo>
                <a:cubicBezTo>
                  <a:pt x="1110047" y="1953131"/>
                  <a:pt x="1256256" y="1918981"/>
                  <a:pt x="1175657" y="1942011"/>
                </a:cubicBezTo>
                <a:cubicBezTo>
                  <a:pt x="1133398" y="1954086"/>
                  <a:pt x="1143983" y="1948651"/>
                  <a:pt x="1097280" y="1959428"/>
                </a:cubicBezTo>
                <a:cubicBezTo>
                  <a:pt x="1073956" y="1964810"/>
                  <a:pt x="1051224" y="1972910"/>
                  <a:pt x="1027612" y="1976845"/>
                </a:cubicBezTo>
                <a:lnTo>
                  <a:pt x="923109" y="1994262"/>
                </a:lnTo>
                <a:cubicBezTo>
                  <a:pt x="863397" y="2014167"/>
                  <a:pt x="937497" y="1990666"/>
                  <a:pt x="853440" y="2011680"/>
                </a:cubicBezTo>
                <a:cubicBezTo>
                  <a:pt x="844534" y="2013906"/>
                  <a:pt x="836346" y="2018746"/>
                  <a:pt x="827314" y="2020388"/>
                </a:cubicBezTo>
                <a:cubicBezTo>
                  <a:pt x="804288" y="2024575"/>
                  <a:pt x="780869" y="2026194"/>
                  <a:pt x="757646" y="2029097"/>
                </a:cubicBezTo>
                <a:cubicBezTo>
                  <a:pt x="748937" y="2032000"/>
                  <a:pt x="740481" y="2035814"/>
                  <a:pt x="731520" y="2037805"/>
                </a:cubicBezTo>
                <a:cubicBezTo>
                  <a:pt x="709755" y="2042642"/>
                  <a:pt x="637772" y="2052442"/>
                  <a:pt x="618309" y="2055222"/>
                </a:cubicBezTo>
                <a:cubicBezTo>
                  <a:pt x="600892" y="2061028"/>
                  <a:pt x="583642" y="2067364"/>
                  <a:pt x="566057" y="2072640"/>
                </a:cubicBezTo>
                <a:cubicBezTo>
                  <a:pt x="554593" y="2076079"/>
                  <a:pt x="542224" y="2076633"/>
                  <a:pt x="531223" y="2081348"/>
                </a:cubicBezTo>
                <a:cubicBezTo>
                  <a:pt x="521603" y="2085471"/>
                  <a:pt x="514184" y="2093572"/>
                  <a:pt x="505097" y="2098765"/>
                </a:cubicBezTo>
                <a:cubicBezTo>
                  <a:pt x="493826" y="2105206"/>
                  <a:pt x="482418" y="2111624"/>
                  <a:pt x="470263" y="2116182"/>
                </a:cubicBezTo>
                <a:cubicBezTo>
                  <a:pt x="459056" y="2120385"/>
                  <a:pt x="446636" y="2120688"/>
                  <a:pt x="435429" y="2124891"/>
                </a:cubicBezTo>
                <a:cubicBezTo>
                  <a:pt x="423273" y="2129449"/>
                  <a:pt x="412526" y="2137194"/>
                  <a:pt x="400594" y="2142308"/>
                </a:cubicBezTo>
                <a:cubicBezTo>
                  <a:pt x="350120" y="2163940"/>
                  <a:pt x="398548" y="2134965"/>
                  <a:pt x="348343" y="2168434"/>
                </a:cubicBezTo>
                <a:cubicBezTo>
                  <a:pt x="345440" y="2177143"/>
                  <a:pt x="343739" y="2186349"/>
                  <a:pt x="339634" y="2194560"/>
                </a:cubicBezTo>
                <a:cubicBezTo>
                  <a:pt x="333980" y="2205867"/>
                  <a:pt x="301018" y="2249609"/>
                  <a:pt x="296092" y="2255520"/>
                </a:cubicBezTo>
                <a:cubicBezTo>
                  <a:pt x="290836" y="2261828"/>
                  <a:pt x="283930" y="2266629"/>
                  <a:pt x="278674" y="2272937"/>
                </a:cubicBezTo>
                <a:cubicBezTo>
                  <a:pt x="269382" y="2284087"/>
                  <a:pt x="261257" y="2296160"/>
                  <a:pt x="252549" y="2307771"/>
                </a:cubicBezTo>
                <a:cubicBezTo>
                  <a:pt x="250137" y="2319829"/>
                  <a:pt x="243498" y="2362381"/>
                  <a:pt x="235132" y="2377440"/>
                </a:cubicBezTo>
                <a:cubicBezTo>
                  <a:pt x="224966" y="2395739"/>
                  <a:pt x="200297" y="2429691"/>
                  <a:pt x="200297" y="2429691"/>
                </a:cubicBezTo>
                <a:cubicBezTo>
                  <a:pt x="159535" y="2551976"/>
                  <a:pt x="214705" y="2412431"/>
                  <a:pt x="139337" y="2525485"/>
                </a:cubicBezTo>
                <a:cubicBezTo>
                  <a:pt x="127726" y="2542902"/>
                  <a:pt x="119305" y="2562935"/>
                  <a:pt x="104503" y="2577737"/>
                </a:cubicBezTo>
                <a:lnTo>
                  <a:pt x="60960" y="2621280"/>
                </a:lnTo>
                <a:cubicBezTo>
                  <a:pt x="55848" y="2646842"/>
                  <a:pt x="53586" y="2667514"/>
                  <a:pt x="43543" y="2690948"/>
                </a:cubicBezTo>
                <a:cubicBezTo>
                  <a:pt x="28591" y="2725835"/>
                  <a:pt x="25585" y="2719235"/>
                  <a:pt x="17417" y="2751908"/>
                </a:cubicBezTo>
                <a:cubicBezTo>
                  <a:pt x="8930" y="2785857"/>
                  <a:pt x="4914" y="2822015"/>
                  <a:pt x="0" y="2856411"/>
                </a:cubicBezTo>
                <a:cubicBezTo>
                  <a:pt x="2903" y="2923177"/>
                  <a:pt x="6038" y="2989933"/>
                  <a:pt x="8709" y="3056708"/>
                </a:cubicBezTo>
                <a:cubicBezTo>
                  <a:pt x="19493" y="3326320"/>
                  <a:pt x="1665" y="3213084"/>
                  <a:pt x="34834" y="3378925"/>
                </a:cubicBezTo>
                <a:cubicBezTo>
                  <a:pt x="39946" y="3404484"/>
                  <a:pt x="42210" y="3425162"/>
                  <a:pt x="52252" y="3448594"/>
                </a:cubicBezTo>
                <a:cubicBezTo>
                  <a:pt x="91358" y="3539840"/>
                  <a:pt x="42590" y="3411854"/>
                  <a:pt x="104503" y="3535680"/>
                </a:cubicBezTo>
                <a:cubicBezTo>
                  <a:pt x="112713" y="3552101"/>
                  <a:pt x="111736" y="3572655"/>
                  <a:pt x="121920" y="3587931"/>
                </a:cubicBezTo>
                <a:cubicBezTo>
                  <a:pt x="143382" y="3620124"/>
                  <a:pt x="166498" y="3655846"/>
                  <a:pt x="191589" y="3683725"/>
                </a:cubicBezTo>
                <a:cubicBezTo>
                  <a:pt x="198591" y="3691504"/>
                  <a:pt x="209006" y="3695336"/>
                  <a:pt x="217714" y="3701142"/>
                </a:cubicBezTo>
                <a:cubicBezTo>
                  <a:pt x="264638" y="3779349"/>
                  <a:pt x="220770" y="3711292"/>
                  <a:pt x="287383" y="3796937"/>
                </a:cubicBezTo>
                <a:cubicBezTo>
                  <a:pt x="293809" y="3805198"/>
                  <a:pt x="298100" y="3815022"/>
                  <a:pt x="304800" y="3823062"/>
                </a:cubicBezTo>
                <a:cubicBezTo>
                  <a:pt x="312685" y="3832523"/>
                  <a:pt x="323768" y="3839166"/>
                  <a:pt x="330926" y="3849188"/>
                </a:cubicBezTo>
                <a:cubicBezTo>
                  <a:pt x="338472" y="3859752"/>
                  <a:pt x="340122" y="3873975"/>
                  <a:pt x="348343" y="3884022"/>
                </a:cubicBezTo>
                <a:cubicBezTo>
                  <a:pt x="400245" y="3947457"/>
                  <a:pt x="401224" y="3933930"/>
                  <a:pt x="452846" y="3979817"/>
                </a:cubicBezTo>
                <a:cubicBezTo>
                  <a:pt x="465119" y="3990727"/>
                  <a:pt x="475474" y="4003666"/>
                  <a:pt x="487680" y="4014651"/>
                </a:cubicBezTo>
                <a:cubicBezTo>
                  <a:pt x="504532" y="4029818"/>
                  <a:pt x="522987" y="4043131"/>
                  <a:pt x="539932" y="4058194"/>
                </a:cubicBezTo>
                <a:cubicBezTo>
                  <a:pt x="599335" y="4110997"/>
                  <a:pt x="535334" y="4075448"/>
                  <a:pt x="653143" y="4153988"/>
                </a:cubicBezTo>
                <a:cubicBezTo>
                  <a:pt x="687977" y="4177211"/>
                  <a:pt x="725244" y="4197146"/>
                  <a:pt x="757646" y="4223657"/>
                </a:cubicBezTo>
                <a:lnTo>
                  <a:pt x="853440" y="4302034"/>
                </a:lnTo>
                <a:lnTo>
                  <a:pt x="905692" y="4345577"/>
                </a:lnTo>
                <a:cubicBezTo>
                  <a:pt x="920078" y="4357347"/>
                  <a:pt x="933296" y="4370848"/>
                  <a:pt x="949234" y="4380411"/>
                </a:cubicBezTo>
                <a:cubicBezTo>
                  <a:pt x="963748" y="4389120"/>
                  <a:pt x="979088" y="4396581"/>
                  <a:pt x="992777" y="4406537"/>
                </a:cubicBezTo>
                <a:cubicBezTo>
                  <a:pt x="1151112" y="4521690"/>
                  <a:pt x="966118" y="4396583"/>
                  <a:pt x="1079863" y="4476205"/>
                </a:cubicBezTo>
                <a:cubicBezTo>
                  <a:pt x="1097012" y="4488209"/>
                  <a:pt x="1116555" y="4497037"/>
                  <a:pt x="1132114" y="4511040"/>
                </a:cubicBezTo>
                <a:cubicBezTo>
                  <a:pt x="1145930" y="4523474"/>
                  <a:pt x="1152601" y="4542766"/>
                  <a:pt x="1166949" y="4554582"/>
                </a:cubicBezTo>
                <a:cubicBezTo>
                  <a:pt x="1202379" y="4583760"/>
                  <a:pt x="1242280" y="4607042"/>
                  <a:pt x="1280160" y="4632960"/>
                </a:cubicBezTo>
                <a:cubicBezTo>
                  <a:pt x="1297436" y="4644781"/>
                  <a:pt x="1316331" y="4654393"/>
                  <a:pt x="1332412" y="4667794"/>
                </a:cubicBezTo>
                <a:cubicBezTo>
                  <a:pt x="1349829" y="4682308"/>
                  <a:pt x="1365799" y="4698761"/>
                  <a:pt x="1384663" y="4711337"/>
                </a:cubicBezTo>
                <a:cubicBezTo>
                  <a:pt x="1400865" y="4722139"/>
                  <a:pt x="1420007" y="4727801"/>
                  <a:pt x="1436914" y="4737462"/>
                </a:cubicBezTo>
                <a:cubicBezTo>
                  <a:pt x="1460691" y="4751049"/>
                  <a:pt x="1482806" y="4767418"/>
                  <a:pt x="1506583" y="4781005"/>
                </a:cubicBezTo>
                <a:cubicBezTo>
                  <a:pt x="1523490" y="4790666"/>
                  <a:pt x="1541689" y="4797899"/>
                  <a:pt x="1558834" y="4807131"/>
                </a:cubicBezTo>
                <a:cubicBezTo>
                  <a:pt x="1579440" y="4818227"/>
                  <a:pt x="1600321" y="4828983"/>
                  <a:pt x="1619794" y="4841965"/>
                </a:cubicBezTo>
                <a:cubicBezTo>
                  <a:pt x="1716417" y="4906381"/>
                  <a:pt x="1616719" y="4853492"/>
                  <a:pt x="1698172" y="4894217"/>
                </a:cubicBezTo>
                <a:cubicBezTo>
                  <a:pt x="1752626" y="4948671"/>
                  <a:pt x="1710065" y="4913453"/>
                  <a:pt x="1767840" y="4946468"/>
                </a:cubicBezTo>
                <a:cubicBezTo>
                  <a:pt x="1797233" y="4963264"/>
                  <a:pt x="1826040" y="4981067"/>
                  <a:pt x="1854926" y="4998720"/>
                </a:cubicBezTo>
                <a:cubicBezTo>
                  <a:pt x="1878293" y="5013000"/>
                  <a:pt x="1899569" y="5031140"/>
                  <a:pt x="1924594" y="5042262"/>
                </a:cubicBezTo>
                <a:cubicBezTo>
                  <a:pt x="1998290" y="5075016"/>
                  <a:pt x="2055841" y="5097442"/>
                  <a:pt x="2124892" y="5146765"/>
                </a:cubicBezTo>
                <a:cubicBezTo>
                  <a:pt x="2235170" y="5225535"/>
                  <a:pt x="2137415" y="5160496"/>
                  <a:pt x="2238103" y="5216434"/>
                </a:cubicBezTo>
                <a:cubicBezTo>
                  <a:pt x="2273356" y="5236019"/>
                  <a:pt x="2306536" y="5259359"/>
                  <a:pt x="2342606" y="5277394"/>
                </a:cubicBezTo>
                <a:cubicBezTo>
                  <a:pt x="2387950" y="5300066"/>
                  <a:pt x="2435540" y="5317937"/>
                  <a:pt x="2481943" y="5338354"/>
                </a:cubicBezTo>
                <a:cubicBezTo>
                  <a:pt x="2508112" y="5349868"/>
                  <a:pt x="2535328" y="5359304"/>
                  <a:pt x="2560320" y="5373188"/>
                </a:cubicBezTo>
                <a:cubicBezTo>
                  <a:pt x="2586446" y="5387702"/>
                  <a:pt x="2611386" y="5404593"/>
                  <a:pt x="2638697" y="5416731"/>
                </a:cubicBezTo>
                <a:cubicBezTo>
                  <a:pt x="2663862" y="5427916"/>
                  <a:pt x="2691909" y="5431672"/>
                  <a:pt x="2717074" y="5442857"/>
                </a:cubicBezTo>
                <a:cubicBezTo>
                  <a:pt x="2744385" y="5454995"/>
                  <a:pt x="2768720" y="5473034"/>
                  <a:pt x="2795452" y="5486400"/>
                </a:cubicBezTo>
                <a:cubicBezTo>
                  <a:pt x="2939003" y="5558174"/>
                  <a:pt x="2779655" y="5469185"/>
                  <a:pt x="2908663" y="5538651"/>
                </a:cubicBezTo>
                <a:cubicBezTo>
                  <a:pt x="2929269" y="5549747"/>
                  <a:pt x="2948415" y="5563588"/>
                  <a:pt x="2969623" y="5573485"/>
                </a:cubicBezTo>
                <a:cubicBezTo>
                  <a:pt x="2992098" y="5583973"/>
                  <a:pt x="3016264" y="5590400"/>
                  <a:pt x="3039292" y="5599611"/>
                </a:cubicBezTo>
                <a:cubicBezTo>
                  <a:pt x="3088843" y="5619432"/>
                  <a:pt x="3138443" y="5639180"/>
                  <a:pt x="3187337" y="5660571"/>
                </a:cubicBezTo>
                <a:cubicBezTo>
                  <a:pt x="3233783" y="5680891"/>
                  <a:pt x="3279206" y="5703731"/>
                  <a:pt x="3326674" y="5721531"/>
                </a:cubicBezTo>
                <a:cubicBezTo>
                  <a:pt x="3373120" y="5738948"/>
                  <a:pt x="3422944" y="5749171"/>
                  <a:pt x="3466012" y="5773782"/>
                </a:cubicBezTo>
                <a:cubicBezTo>
                  <a:pt x="3486332" y="5785394"/>
                  <a:pt x="3504903" y="5800828"/>
                  <a:pt x="3526972" y="5808617"/>
                </a:cubicBezTo>
                <a:cubicBezTo>
                  <a:pt x="3554887" y="5818470"/>
                  <a:pt x="3585874" y="5816975"/>
                  <a:pt x="3614057" y="5826034"/>
                </a:cubicBezTo>
                <a:cubicBezTo>
                  <a:pt x="3667431" y="5843190"/>
                  <a:pt x="3718631" y="5866494"/>
                  <a:pt x="3770812" y="5886994"/>
                </a:cubicBezTo>
                <a:cubicBezTo>
                  <a:pt x="3799911" y="5898426"/>
                  <a:pt x="3826947" y="5917406"/>
                  <a:pt x="3857897" y="5921828"/>
                </a:cubicBezTo>
                <a:lnTo>
                  <a:pt x="3918857" y="5930537"/>
                </a:lnTo>
                <a:lnTo>
                  <a:pt x="4093029" y="5991497"/>
                </a:lnTo>
                <a:cubicBezTo>
                  <a:pt x="4109439" y="5997178"/>
                  <a:pt x="4220813" y="6033776"/>
                  <a:pt x="4223657" y="6035040"/>
                </a:cubicBezTo>
                <a:cubicBezTo>
                  <a:pt x="4249783" y="6046651"/>
                  <a:pt x="4275224" y="6059944"/>
                  <a:pt x="4302034" y="6069874"/>
                </a:cubicBezTo>
                <a:cubicBezTo>
                  <a:pt x="4572511" y="6170050"/>
                  <a:pt x="4356182" y="6085123"/>
                  <a:pt x="4554583" y="6148251"/>
                </a:cubicBezTo>
                <a:cubicBezTo>
                  <a:pt x="4586961" y="6158553"/>
                  <a:pt x="4618144" y="6172341"/>
                  <a:pt x="4650377" y="6183085"/>
                </a:cubicBezTo>
                <a:cubicBezTo>
                  <a:pt x="4688128" y="6195668"/>
                  <a:pt x="4788929" y="6220349"/>
                  <a:pt x="4815840" y="6226628"/>
                </a:cubicBezTo>
                <a:cubicBezTo>
                  <a:pt x="4942114" y="6256092"/>
                  <a:pt x="4964626" y="6257307"/>
                  <a:pt x="5077097" y="6287588"/>
                </a:cubicBezTo>
                <a:cubicBezTo>
                  <a:pt x="5117910" y="6298576"/>
                  <a:pt x="5158013" y="6312171"/>
                  <a:pt x="5199017" y="6322422"/>
                </a:cubicBezTo>
                <a:cubicBezTo>
                  <a:pt x="5227737" y="6329602"/>
                  <a:pt x="5257383" y="6332660"/>
                  <a:pt x="5286103" y="6339840"/>
                </a:cubicBezTo>
                <a:cubicBezTo>
                  <a:pt x="5315505" y="6347190"/>
                  <a:pt x="5343471" y="6360021"/>
                  <a:pt x="5373189" y="6365965"/>
                </a:cubicBezTo>
                <a:cubicBezTo>
                  <a:pt x="5606651" y="6412657"/>
                  <a:pt x="5411216" y="6357675"/>
                  <a:pt x="5590903" y="6400800"/>
                </a:cubicBezTo>
                <a:cubicBezTo>
                  <a:pt x="5781411" y="6446522"/>
                  <a:pt x="5656091" y="6429685"/>
                  <a:pt x="5817326" y="6444342"/>
                </a:cubicBezTo>
                <a:cubicBezTo>
                  <a:pt x="5966928" y="6489223"/>
                  <a:pt x="5841325" y="6454514"/>
                  <a:pt x="5991497" y="6487885"/>
                </a:cubicBezTo>
                <a:cubicBezTo>
                  <a:pt x="6014865" y="6493078"/>
                  <a:pt x="6037742" y="6500370"/>
                  <a:pt x="6061166" y="6505302"/>
                </a:cubicBezTo>
                <a:cubicBezTo>
                  <a:pt x="6106550" y="6514857"/>
                  <a:pt x="6228381" y="6535071"/>
                  <a:pt x="6270172" y="6540137"/>
                </a:cubicBezTo>
                <a:cubicBezTo>
                  <a:pt x="6328095" y="6547158"/>
                  <a:pt x="6386268" y="6551934"/>
                  <a:pt x="6444343" y="6557554"/>
                </a:cubicBezTo>
                <a:cubicBezTo>
                  <a:pt x="6476257" y="6560642"/>
                  <a:pt x="6508270" y="6562721"/>
                  <a:pt x="6540137" y="6566262"/>
                </a:cubicBezTo>
                <a:cubicBezTo>
                  <a:pt x="6566263" y="6569165"/>
                  <a:pt x="6592335" y="6572591"/>
                  <a:pt x="6618514" y="6574971"/>
                </a:cubicBezTo>
                <a:lnTo>
                  <a:pt x="6827520" y="6592388"/>
                </a:lnTo>
                <a:cubicBezTo>
                  <a:pt x="6862354" y="6598194"/>
                  <a:pt x="6896845" y="6606701"/>
                  <a:pt x="6932023" y="6609805"/>
                </a:cubicBezTo>
                <a:cubicBezTo>
                  <a:pt x="7155203" y="6629498"/>
                  <a:pt x="7522901" y="6612371"/>
                  <a:pt x="7689669" y="6609805"/>
                </a:cubicBezTo>
                <a:cubicBezTo>
                  <a:pt x="8044833" y="6584438"/>
                  <a:pt x="7685305" y="6608294"/>
                  <a:pt x="8464732" y="6583680"/>
                </a:cubicBezTo>
                <a:cubicBezTo>
                  <a:pt x="8522833" y="6581845"/>
                  <a:pt x="8580799" y="6576706"/>
                  <a:pt x="8638903" y="6574971"/>
                </a:cubicBezTo>
                <a:lnTo>
                  <a:pt x="9048206" y="6566262"/>
                </a:lnTo>
                <a:cubicBezTo>
                  <a:pt x="9234886" y="6539595"/>
                  <a:pt x="9027892" y="6566746"/>
                  <a:pt x="9457509" y="6548845"/>
                </a:cubicBezTo>
                <a:cubicBezTo>
                  <a:pt x="9480892" y="6547871"/>
                  <a:pt x="9503838" y="6541866"/>
                  <a:pt x="9527177" y="6540137"/>
                </a:cubicBezTo>
                <a:cubicBezTo>
                  <a:pt x="9582257" y="6536057"/>
                  <a:pt x="9637532" y="6535102"/>
                  <a:pt x="9692640" y="6531428"/>
                </a:cubicBezTo>
                <a:cubicBezTo>
                  <a:pt x="9724632" y="6529295"/>
                  <a:pt x="9756461" y="6525118"/>
                  <a:pt x="9788434" y="6522720"/>
                </a:cubicBezTo>
                <a:lnTo>
                  <a:pt x="10040983" y="6505302"/>
                </a:lnTo>
                <a:cubicBezTo>
                  <a:pt x="10164505" y="6470010"/>
                  <a:pt x="10034560" y="6503470"/>
                  <a:pt x="10180320" y="6479177"/>
                </a:cubicBezTo>
                <a:cubicBezTo>
                  <a:pt x="10206719" y="6474777"/>
                  <a:pt x="10232330" y="6466346"/>
                  <a:pt x="10258697" y="6461760"/>
                </a:cubicBezTo>
                <a:cubicBezTo>
                  <a:pt x="10371792" y="6442091"/>
                  <a:pt x="10388457" y="6443782"/>
                  <a:pt x="10502537" y="6435634"/>
                </a:cubicBezTo>
                <a:cubicBezTo>
                  <a:pt x="10589839" y="6400713"/>
                  <a:pt x="10505919" y="6432007"/>
                  <a:pt x="10580914" y="6409508"/>
                </a:cubicBezTo>
                <a:cubicBezTo>
                  <a:pt x="10598499" y="6404232"/>
                  <a:pt x="10615355" y="6396544"/>
                  <a:pt x="10633166" y="6392091"/>
                </a:cubicBezTo>
                <a:cubicBezTo>
                  <a:pt x="10772854" y="6357169"/>
                  <a:pt x="10754259" y="6361715"/>
                  <a:pt x="10859589" y="6348548"/>
                </a:cubicBezTo>
                <a:cubicBezTo>
                  <a:pt x="10885715" y="6339839"/>
                  <a:pt x="10911159" y="6328729"/>
                  <a:pt x="10937966" y="6322422"/>
                </a:cubicBezTo>
                <a:cubicBezTo>
                  <a:pt x="10960747" y="6317062"/>
                  <a:pt x="10985131" y="6320143"/>
                  <a:pt x="11007634" y="6313714"/>
                </a:cubicBezTo>
                <a:cubicBezTo>
                  <a:pt x="11026358" y="6308364"/>
                  <a:pt x="11042158" y="6295646"/>
                  <a:pt x="11059886" y="6287588"/>
                </a:cubicBezTo>
                <a:cubicBezTo>
                  <a:pt x="11074117" y="6281119"/>
                  <a:pt x="11089764" y="6277763"/>
                  <a:pt x="11103429" y="6270171"/>
                </a:cubicBezTo>
                <a:cubicBezTo>
                  <a:pt x="11142557" y="6248433"/>
                  <a:pt x="11132716" y="6244314"/>
                  <a:pt x="11164389" y="6217920"/>
                </a:cubicBezTo>
                <a:cubicBezTo>
                  <a:pt x="11172429" y="6211220"/>
                  <a:pt x="11183113" y="6207903"/>
                  <a:pt x="11190514" y="6200502"/>
                </a:cubicBezTo>
                <a:cubicBezTo>
                  <a:pt x="11200777" y="6190239"/>
                  <a:pt x="11205717" y="6175226"/>
                  <a:pt x="11216640" y="6165668"/>
                </a:cubicBezTo>
                <a:cubicBezTo>
                  <a:pt x="11229379" y="6154522"/>
                  <a:pt x="11245903" y="6148629"/>
                  <a:pt x="11260183" y="6139542"/>
                </a:cubicBezTo>
                <a:cubicBezTo>
                  <a:pt x="11277843" y="6128304"/>
                  <a:pt x="11294353" y="6115255"/>
                  <a:pt x="11312434" y="6104708"/>
                </a:cubicBezTo>
                <a:cubicBezTo>
                  <a:pt x="11365541" y="6073729"/>
                  <a:pt x="11364532" y="6087445"/>
                  <a:pt x="11408229" y="6043748"/>
                </a:cubicBezTo>
                <a:cubicBezTo>
                  <a:pt x="11433829" y="6018148"/>
                  <a:pt x="11475487" y="5936653"/>
                  <a:pt x="11486606" y="5921828"/>
                </a:cubicBezTo>
                <a:cubicBezTo>
                  <a:pt x="11532455" y="5860697"/>
                  <a:pt x="11490423" y="5910695"/>
                  <a:pt x="11556274" y="5852160"/>
                </a:cubicBezTo>
                <a:cubicBezTo>
                  <a:pt x="11612863" y="5801858"/>
                  <a:pt x="11566480" y="5829639"/>
                  <a:pt x="11625943" y="5799908"/>
                </a:cubicBezTo>
                <a:cubicBezTo>
                  <a:pt x="11645110" y="5774353"/>
                  <a:pt x="11653565" y="5764421"/>
                  <a:pt x="11669486" y="5738948"/>
                </a:cubicBezTo>
                <a:cubicBezTo>
                  <a:pt x="11678457" y="5724594"/>
                  <a:pt x="11685456" y="5708946"/>
                  <a:pt x="11695612" y="5695405"/>
                </a:cubicBezTo>
                <a:cubicBezTo>
                  <a:pt x="11758146" y="5612026"/>
                  <a:pt x="11683533" y="5734514"/>
                  <a:pt x="11747863" y="5634445"/>
                </a:cubicBezTo>
                <a:cubicBezTo>
                  <a:pt x="11766169" y="5605969"/>
                  <a:pt x="11800114" y="5547360"/>
                  <a:pt x="11800114" y="5547360"/>
                </a:cubicBezTo>
                <a:cubicBezTo>
                  <a:pt x="11829522" y="5429733"/>
                  <a:pt x="11816126" y="5501587"/>
                  <a:pt x="11826240" y="5329645"/>
                </a:cubicBezTo>
                <a:cubicBezTo>
                  <a:pt x="11823337" y="5271588"/>
                  <a:pt x="11821399" y="5213475"/>
                  <a:pt x="11817532" y="5155474"/>
                </a:cubicBezTo>
                <a:cubicBezTo>
                  <a:pt x="11814379" y="5108173"/>
                  <a:pt x="11806117" y="5046739"/>
                  <a:pt x="11800114" y="4998720"/>
                </a:cubicBezTo>
                <a:cubicBezTo>
                  <a:pt x="11817913" y="4838539"/>
                  <a:pt x="11825024" y="4856528"/>
                  <a:pt x="11808823" y="4702628"/>
                </a:cubicBezTo>
                <a:cubicBezTo>
                  <a:pt x="11807862" y="4693499"/>
                  <a:pt x="11804219" y="4684713"/>
                  <a:pt x="11800114" y="4676502"/>
                </a:cubicBezTo>
                <a:cubicBezTo>
                  <a:pt x="11783899" y="4644073"/>
                  <a:pt x="11780644" y="4653138"/>
                  <a:pt x="11756572" y="4624251"/>
                </a:cubicBezTo>
                <a:cubicBezTo>
                  <a:pt x="11726272" y="4587891"/>
                  <a:pt x="11755915" y="4603712"/>
                  <a:pt x="11713029" y="4589417"/>
                </a:cubicBezTo>
                <a:cubicBezTo>
                  <a:pt x="11686903" y="4569097"/>
                  <a:pt x="11665382" y="4540749"/>
                  <a:pt x="11634652" y="4528457"/>
                </a:cubicBezTo>
                <a:cubicBezTo>
                  <a:pt x="11621338" y="4523131"/>
                  <a:pt x="11583183" y="4506881"/>
                  <a:pt x="11564983" y="4502331"/>
                </a:cubicBezTo>
                <a:cubicBezTo>
                  <a:pt x="11510508" y="4488712"/>
                  <a:pt x="11481062" y="4490257"/>
                  <a:pt x="11416937" y="4484914"/>
                </a:cubicBezTo>
                <a:cubicBezTo>
                  <a:pt x="11098518" y="4511447"/>
                  <a:pt x="11536723" y="4476698"/>
                  <a:pt x="10781212" y="4511040"/>
                </a:cubicBezTo>
                <a:cubicBezTo>
                  <a:pt x="10766426" y="4511712"/>
                  <a:pt x="10752269" y="4517315"/>
                  <a:pt x="10737669" y="4519748"/>
                </a:cubicBezTo>
                <a:cubicBezTo>
                  <a:pt x="10714468" y="4523615"/>
                  <a:pt x="10627609" y="4535206"/>
                  <a:pt x="10607040" y="4537165"/>
                </a:cubicBezTo>
                <a:cubicBezTo>
                  <a:pt x="10549609" y="4542635"/>
                  <a:pt x="10482464" y="4544293"/>
                  <a:pt x="10424160" y="4554582"/>
                </a:cubicBezTo>
                <a:cubicBezTo>
                  <a:pt x="10397804" y="4559233"/>
                  <a:pt x="10371909" y="4566194"/>
                  <a:pt x="10345783" y="4572000"/>
                </a:cubicBezTo>
                <a:lnTo>
                  <a:pt x="9910354" y="4563291"/>
                </a:lnTo>
                <a:cubicBezTo>
                  <a:pt x="9894872" y="4562766"/>
                  <a:pt x="9781355" y="4548255"/>
                  <a:pt x="9762309" y="4545874"/>
                </a:cubicBezTo>
                <a:cubicBezTo>
                  <a:pt x="9647291" y="4513012"/>
                  <a:pt x="9742367" y="4536806"/>
                  <a:pt x="9562012" y="4511040"/>
                </a:cubicBezTo>
                <a:lnTo>
                  <a:pt x="9440092" y="4493622"/>
                </a:lnTo>
                <a:cubicBezTo>
                  <a:pt x="9411144" y="4490003"/>
                  <a:pt x="9381954" y="4488532"/>
                  <a:pt x="9353006" y="4484914"/>
                </a:cubicBezTo>
                <a:cubicBezTo>
                  <a:pt x="9335485" y="4482724"/>
                  <a:pt x="9317991" y="4480035"/>
                  <a:pt x="9300754" y="4476205"/>
                </a:cubicBezTo>
                <a:cubicBezTo>
                  <a:pt x="9265703" y="4468416"/>
                  <a:pt x="9196252" y="4450080"/>
                  <a:pt x="9196252" y="4450080"/>
                </a:cubicBezTo>
                <a:cubicBezTo>
                  <a:pt x="9124125" y="4347041"/>
                  <a:pt x="9151139" y="4394687"/>
                  <a:pt x="9109166" y="4310742"/>
                </a:cubicBezTo>
                <a:cubicBezTo>
                  <a:pt x="9106263" y="4296228"/>
                  <a:pt x="9104710" y="4281377"/>
                  <a:pt x="9100457" y="4267200"/>
                </a:cubicBezTo>
                <a:cubicBezTo>
                  <a:pt x="9080420" y="4200412"/>
                  <a:pt x="9083381" y="4247983"/>
                  <a:pt x="9074332" y="4180114"/>
                </a:cubicBezTo>
                <a:cubicBezTo>
                  <a:pt x="9070476" y="4151196"/>
                  <a:pt x="9068677" y="4122041"/>
                  <a:pt x="9065623" y="4093028"/>
                </a:cubicBezTo>
                <a:cubicBezTo>
                  <a:pt x="9061969" y="4058321"/>
                  <a:pt x="9053372" y="3981144"/>
                  <a:pt x="9048206" y="3944982"/>
                </a:cubicBezTo>
                <a:cubicBezTo>
                  <a:pt x="9045709" y="3927502"/>
                  <a:pt x="9042400" y="3910148"/>
                  <a:pt x="9039497" y="3892731"/>
                </a:cubicBezTo>
                <a:cubicBezTo>
                  <a:pt x="9042400" y="3840480"/>
                  <a:pt x="9043244" y="3788073"/>
                  <a:pt x="9048206" y="3735977"/>
                </a:cubicBezTo>
                <a:cubicBezTo>
                  <a:pt x="9049076" y="3726839"/>
                  <a:pt x="9053691" y="3718446"/>
                  <a:pt x="9056914" y="3709851"/>
                </a:cubicBezTo>
                <a:cubicBezTo>
                  <a:pt x="9081410" y="3644529"/>
                  <a:pt x="9068993" y="3679954"/>
                  <a:pt x="9109166" y="3605348"/>
                </a:cubicBezTo>
                <a:cubicBezTo>
                  <a:pt x="9127803" y="3570737"/>
                  <a:pt x="9147211" y="3523646"/>
                  <a:pt x="9170126" y="3492137"/>
                </a:cubicBezTo>
                <a:cubicBezTo>
                  <a:pt x="9179784" y="3478857"/>
                  <a:pt x="9195107" y="3470439"/>
                  <a:pt x="9204960" y="3457302"/>
                </a:cubicBezTo>
                <a:cubicBezTo>
                  <a:pt x="9254075" y="3391815"/>
                  <a:pt x="9254532" y="3355482"/>
                  <a:pt x="9318172" y="3291840"/>
                </a:cubicBezTo>
                <a:cubicBezTo>
                  <a:pt x="9359384" y="3250627"/>
                  <a:pt x="9350320" y="3265323"/>
                  <a:pt x="9379132" y="3213462"/>
                </a:cubicBezTo>
                <a:cubicBezTo>
                  <a:pt x="9404867" y="3167139"/>
                  <a:pt x="9405369" y="3151003"/>
                  <a:pt x="9431383" y="3091542"/>
                </a:cubicBezTo>
                <a:cubicBezTo>
                  <a:pt x="9439188" y="3073702"/>
                  <a:pt x="9450019" y="3057266"/>
                  <a:pt x="9457509" y="3039291"/>
                </a:cubicBezTo>
                <a:cubicBezTo>
                  <a:pt x="9479072" y="2987540"/>
                  <a:pt x="9496115" y="2933951"/>
                  <a:pt x="9518469" y="2882537"/>
                </a:cubicBezTo>
                <a:cubicBezTo>
                  <a:pt x="9537081" y="2839730"/>
                  <a:pt x="9557816" y="2829968"/>
                  <a:pt x="9579429" y="2786742"/>
                </a:cubicBezTo>
                <a:cubicBezTo>
                  <a:pt x="9652954" y="2639692"/>
                  <a:pt x="9614382" y="2689062"/>
                  <a:pt x="9675223" y="2534194"/>
                </a:cubicBezTo>
                <a:cubicBezTo>
                  <a:pt x="9690420" y="2495509"/>
                  <a:pt x="9708116" y="2457762"/>
                  <a:pt x="9727474" y="2420982"/>
                </a:cubicBezTo>
                <a:cubicBezTo>
                  <a:pt x="9792421" y="2297583"/>
                  <a:pt x="9734453" y="2426436"/>
                  <a:pt x="9788434" y="2333897"/>
                </a:cubicBezTo>
                <a:cubicBezTo>
                  <a:pt x="9808531" y="2299445"/>
                  <a:pt x="9843031" y="2221019"/>
                  <a:pt x="9858103" y="2185851"/>
                </a:cubicBezTo>
                <a:cubicBezTo>
                  <a:pt x="9864261" y="2171483"/>
                  <a:pt x="9868529" y="2156290"/>
                  <a:pt x="9875520" y="2142308"/>
                </a:cubicBezTo>
                <a:cubicBezTo>
                  <a:pt x="9885986" y="2121375"/>
                  <a:pt x="9898743" y="2101668"/>
                  <a:pt x="9910354" y="2081348"/>
                </a:cubicBezTo>
                <a:cubicBezTo>
                  <a:pt x="9919063" y="2049417"/>
                  <a:pt x="9926014" y="2016953"/>
                  <a:pt x="9936480" y="1985554"/>
                </a:cubicBezTo>
                <a:cubicBezTo>
                  <a:pt x="9955067" y="1929792"/>
                  <a:pt x="9978852" y="1875853"/>
                  <a:pt x="9997440" y="1820091"/>
                </a:cubicBezTo>
                <a:cubicBezTo>
                  <a:pt x="10006149" y="1793965"/>
                  <a:pt x="10017139" y="1768492"/>
                  <a:pt x="10023566" y="1741714"/>
                </a:cubicBezTo>
                <a:cubicBezTo>
                  <a:pt x="10046942" y="1644315"/>
                  <a:pt x="10058066" y="1545098"/>
                  <a:pt x="10067109" y="1445622"/>
                </a:cubicBezTo>
                <a:cubicBezTo>
                  <a:pt x="10070274" y="1410811"/>
                  <a:pt x="10070295" y="1375636"/>
                  <a:pt x="10075817" y="1341120"/>
                </a:cubicBezTo>
                <a:cubicBezTo>
                  <a:pt x="10081936" y="1302877"/>
                  <a:pt x="10093234" y="1265645"/>
                  <a:pt x="10101943" y="1227908"/>
                </a:cubicBezTo>
                <a:cubicBezTo>
                  <a:pt x="10098177" y="1197783"/>
                  <a:pt x="10088780" y="1054499"/>
                  <a:pt x="10067109" y="984068"/>
                </a:cubicBezTo>
                <a:cubicBezTo>
                  <a:pt x="10059010" y="957747"/>
                  <a:pt x="10056259" y="928605"/>
                  <a:pt x="10040983" y="905691"/>
                </a:cubicBezTo>
                <a:cubicBezTo>
                  <a:pt x="9998098" y="841363"/>
                  <a:pt x="10018709" y="870186"/>
                  <a:pt x="9980023" y="818605"/>
                </a:cubicBezTo>
                <a:cubicBezTo>
                  <a:pt x="9974217" y="801188"/>
                  <a:pt x="9966589" y="784276"/>
                  <a:pt x="9962606" y="766354"/>
                </a:cubicBezTo>
                <a:cubicBezTo>
                  <a:pt x="9962011" y="763675"/>
                  <a:pt x="9942996" y="674862"/>
                  <a:pt x="9936480" y="653142"/>
                </a:cubicBezTo>
                <a:cubicBezTo>
                  <a:pt x="9918145" y="592026"/>
                  <a:pt x="9919063" y="620216"/>
                  <a:pt x="9919063" y="592182"/>
                </a:cubicBezTo>
              </a:path>
            </a:pathLst>
          </a:custGeom>
          <a:solidFill>
            <a:srgbClr val="00B0F0">
              <a:alpha val="10196"/>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peech Bubble: Rectangle with Corners Rounded 5">
            <a:extLst>
              <a:ext uri="{FF2B5EF4-FFF2-40B4-BE49-F238E27FC236}">
                <a16:creationId xmlns:a16="http://schemas.microsoft.com/office/drawing/2014/main" id="{76DC4A0A-FDBD-4158-A1FE-E46725D276ED}"/>
              </a:ext>
            </a:extLst>
          </p:cNvPr>
          <p:cNvSpPr/>
          <p:nvPr/>
        </p:nvSpPr>
        <p:spPr>
          <a:xfrm>
            <a:off x="139337" y="5486401"/>
            <a:ext cx="2647406" cy="818606"/>
          </a:xfrm>
          <a:prstGeom prst="wedgeRoundRectCallout">
            <a:avLst>
              <a:gd name="adj1" fmla="val 63378"/>
              <a:gd name="adj2" fmla="val -322606"/>
              <a:gd name="adj3" fmla="val 16667"/>
            </a:avLst>
          </a:prstGeom>
          <a:solidFill>
            <a:schemeClr val="accent6">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We just need to modify the </a:t>
            </a:r>
            <a:r>
              <a:rPr lang="en-US" dirty="0" err="1">
                <a:solidFill>
                  <a:schemeClr val="tx1"/>
                </a:solidFill>
              </a:rPr>
              <a:t>ViewHandler</a:t>
            </a:r>
            <a:r>
              <a:rPr lang="en-US" dirty="0">
                <a:solidFill>
                  <a:schemeClr val="tx1"/>
                </a:solidFill>
              </a:rPr>
              <a:t> a little bit</a:t>
            </a:r>
          </a:p>
        </p:txBody>
      </p:sp>
      <p:sp>
        <p:nvSpPr>
          <p:cNvPr id="7" name="Speech Bubble: Rectangle with Corners Rounded 6">
            <a:extLst>
              <a:ext uri="{FF2B5EF4-FFF2-40B4-BE49-F238E27FC236}">
                <a16:creationId xmlns:a16="http://schemas.microsoft.com/office/drawing/2014/main" id="{EAF7102F-4F29-49BC-B5CF-A53DCD1CE52A}"/>
              </a:ext>
            </a:extLst>
          </p:cNvPr>
          <p:cNvSpPr/>
          <p:nvPr/>
        </p:nvSpPr>
        <p:spPr>
          <a:xfrm>
            <a:off x="3448594" y="5889549"/>
            <a:ext cx="2647406" cy="818606"/>
          </a:xfrm>
          <a:prstGeom prst="wedgeRoundRectCallout">
            <a:avLst>
              <a:gd name="adj1" fmla="val -12938"/>
              <a:gd name="adj2" fmla="val -194947"/>
              <a:gd name="adj3" fmla="val 16667"/>
            </a:avLst>
          </a:prstGeom>
          <a:solidFill>
            <a:schemeClr val="accent6">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And provide a get method for the </a:t>
            </a:r>
            <a:r>
              <a:rPr lang="en-US" dirty="0" err="1">
                <a:solidFill>
                  <a:schemeClr val="tx1"/>
                </a:solidFill>
              </a:rPr>
              <a:t>AddTaskVM</a:t>
            </a:r>
            <a:endParaRPr lang="en-US" dirty="0">
              <a:solidFill>
                <a:schemeClr val="tx1"/>
              </a:solidFill>
            </a:endParaRPr>
          </a:p>
        </p:txBody>
      </p:sp>
    </p:spTree>
    <p:extLst>
      <p:ext uri="{BB962C8B-B14F-4D97-AF65-F5344CB8AC3E}">
        <p14:creationId xmlns:p14="http://schemas.microsoft.com/office/powerpoint/2010/main" val="23606286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Graphic 19">
            <a:extLst>
              <a:ext uri="{FF2B5EF4-FFF2-40B4-BE49-F238E27FC236}">
                <a16:creationId xmlns:a16="http://schemas.microsoft.com/office/drawing/2014/main" id="{B9F41527-32F4-4A51-A35E-26EDCDB7025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23674"/>
            <a:ext cx="12192000" cy="6600547"/>
          </a:xfrm>
          <a:prstGeom prst="rect">
            <a:avLst/>
          </a:prstGeom>
        </p:spPr>
      </p:pic>
      <p:sp>
        <p:nvSpPr>
          <p:cNvPr id="6" name="Speech Bubble: Rectangle with Corners Rounded 5">
            <a:extLst>
              <a:ext uri="{FF2B5EF4-FFF2-40B4-BE49-F238E27FC236}">
                <a16:creationId xmlns:a16="http://schemas.microsoft.com/office/drawing/2014/main" id="{D9CA5B96-C6B0-4BAC-AD96-AD11C0AB92E1}"/>
              </a:ext>
            </a:extLst>
          </p:cNvPr>
          <p:cNvSpPr/>
          <p:nvPr/>
        </p:nvSpPr>
        <p:spPr>
          <a:xfrm>
            <a:off x="17415" y="3692434"/>
            <a:ext cx="1471749" cy="618309"/>
          </a:xfrm>
          <a:prstGeom prst="wedgeRoundRectCallout">
            <a:avLst>
              <a:gd name="adj1" fmla="val -18016"/>
              <a:gd name="adj2" fmla="val -114965"/>
              <a:gd name="adj3" fmla="val 16667"/>
            </a:avLst>
          </a:prstGeom>
          <a:solidFill>
            <a:schemeClr val="accent6">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This class starts everything with its main method</a:t>
            </a:r>
          </a:p>
        </p:txBody>
      </p:sp>
      <p:sp>
        <p:nvSpPr>
          <p:cNvPr id="7" name="Speech Bubble: Rectangle with Corners Rounded 6">
            <a:extLst>
              <a:ext uri="{FF2B5EF4-FFF2-40B4-BE49-F238E27FC236}">
                <a16:creationId xmlns:a16="http://schemas.microsoft.com/office/drawing/2014/main" id="{298DD798-EFB0-4A1E-82FF-C130422FE33A}"/>
              </a:ext>
            </a:extLst>
          </p:cNvPr>
          <p:cNvSpPr/>
          <p:nvPr/>
        </p:nvSpPr>
        <p:spPr>
          <a:xfrm>
            <a:off x="322215" y="881837"/>
            <a:ext cx="1471749" cy="618309"/>
          </a:xfrm>
          <a:prstGeom prst="wedgeRoundRectCallout">
            <a:avLst>
              <a:gd name="adj1" fmla="val 38197"/>
              <a:gd name="adj2" fmla="val 124472"/>
              <a:gd name="adj3" fmla="val 16667"/>
            </a:avLst>
          </a:prstGeom>
          <a:solidFill>
            <a:schemeClr val="accent6">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This class exists in JavaFX, you don’t create it</a:t>
            </a:r>
          </a:p>
        </p:txBody>
      </p:sp>
      <p:sp>
        <p:nvSpPr>
          <p:cNvPr id="8" name="Speech Bubble: Rectangle with Corners Rounded 7">
            <a:extLst>
              <a:ext uri="{FF2B5EF4-FFF2-40B4-BE49-F238E27FC236}">
                <a16:creationId xmlns:a16="http://schemas.microsoft.com/office/drawing/2014/main" id="{F45ED208-7009-41B8-9957-16A97F29A740}"/>
              </a:ext>
            </a:extLst>
          </p:cNvPr>
          <p:cNvSpPr/>
          <p:nvPr/>
        </p:nvSpPr>
        <p:spPr>
          <a:xfrm>
            <a:off x="548637" y="4721881"/>
            <a:ext cx="1471749" cy="929983"/>
          </a:xfrm>
          <a:prstGeom prst="wedgeRoundRectCallout">
            <a:avLst>
              <a:gd name="adj1" fmla="val 44115"/>
              <a:gd name="adj2" fmla="val -201101"/>
              <a:gd name="adj3" fmla="val 16667"/>
            </a:avLst>
          </a:prstGeom>
          <a:solidFill>
            <a:schemeClr val="accent6">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This class creates stuff and calls start() on the </a:t>
            </a:r>
            <a:r>
              <a:rPr lang="en-US" sz="1200" dirty="0" err="1">
                <a:solidFill>
                  <a:schemeClr val="tx1"/>
                </a:solidFill>
              </a:rPr>
              <a:t>ViewHandler</a:t>
            </a:r>
            <a:r>
              <a:rPr lang="en-US" sz="1200" dirty="0">
                <a:solidFill>
                  <a:schemeClr val="tx1"/>
                </a:solidFill>
              </a:rPr>
              <a:t> to get everything started</a:t>
            </a:r>
          </a:p>
        </p:txBody>
      </p:sp>
      <p:sp>
        <p:nvSpPr>
          <p:cNvPr id="9" name="Speech Bubble: Rectangle with Corners Rounded 8">
            <a:extLst>
              <a:ext uri="{FF2B5EF4-FFF2-40B4-BE49-F238E27FC236}">
                <a16:creationId xmlns:a16="http://schemas.microsoft.com/office/drawing/2014/main" id="{DD35E17A-4B87-468D-8832-0418B5813A62}"/>
              </a:ext>
            </a:extLst>
          </p:cNvPr>
          <p:cNvSpPr/>
          <p:nvPr/>
        </p:nvSpPr>
        <p:spPr>
          <a:xfrm>
            <a:off x="2710538" y="5651864"/>
            <a:ext cx="1471749" cy="572069"/>
          </a:xfrm>
          <a:prstGeom prst="wedgeRoundRectCallout">
            <a:avLst>
              <a:gd name="adj1" fmla="val 19855"/>
              <a:gd name="adj2" fmla="val -97585"/>
              <a:gd name="adj3" fmla="val 16667"/>
            </a:avLst>
          </a:prstGeom>
          <a:solidFill>
            <a:schemeClr val="accent6">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solidFill>
                  <a:schemeClr val="tx1"/>
                </a:solidFill>
              </a:rPr>
              <a:t>ModelFactory</a:t>
            </a:r>
            <a:r>
              <a:rPr lang="en-US" sz="1200" dirty="0">
                <a:solidFill>
                  <a:schemeClr val="tx1"/>
                </a:solidFill>
              </a:rPr>
              <a:t> creates the </a:t>
            </a:r>
            <a:r>
              <a:rPr lang="en-US" sz="1200" dirty="0" err="1">
                <a:solidFill>
                  <a:schemeClr val="tx1"/>
                </a:solidFill>
              </a:rPr>
              <a:t>TaskModel</a:t>
            </a:r>
            <a:endParaRPr lang="en-US" sz="1200" dirty="0">
              <a:solidFill>
                <a:schemeClr val="tx1"/>
              </a:solidFill>
            </a:endParaRPr>
          </a:p>
        </p:txBody>
      </p:sp>
      <p:sp>
        <p:nvSpPr>
          <p:cNvPr id="10" name="Speech Bubble: Rectangle with Corners Rounded 9">
            <a:extLst>
              <a:ext uri="{FF2B5EF4-FFF2-40B4-BE49-F238E27FC236}">
                <a16:creationId xmlns:a16="http://schemas.microsoft.com/office/drawing/2014/main" id="{8D26330D-AF24-4BBB-A61F-B0680D946E1D}"/>
              </a:ext>
            </a:extLst>
          </p:cNvPr>
          <p:cNvSpPr/>
          <p:nvPr/>
        </p:nvSpPr>
        <p:spPr>
          <a:xfrm>
            <a:off x="4715690" y="5989937"/>
            <a:ext cx="1471749" cy="572069"/>
          </a:xfrm>
          <a:prstGeom prst="wedgeRoundRectCallout">
            <a:avLst>
              <a:gd name="adj1" fmla="val -48192"/>
              <a:gd name="adj2" fmla="val -280260"/>
              <a:gd name="adj3" fmla="val 16667"/>
            </a:avLst>
          </a:prstGeom>
          <a:solidFill>
            <a:schemeClr val="accent6">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solidFill>
                  <a:schemeClr val="tx1"/>
                </a:solidFill>
              </a:rPr>
              <a:t>ViewModelFactory</a:t>
            </a:r>
            <a:r>
              <a:rPr lang="en-US" sz="1200" dirty="0">
                <a:solidFill>
                  <a:schemeClr val="tx1"/>
                </a:solidFill>
              </a:rPr>
              <a:t> creates the View models</a:t>
            </a:r>
          </a:p>
        </p:txBody>
      </p:sp>
      <p:sp>
        <p:nvSpPr>
          <p:cNvPr id="11" name="Speech Bubble: Rectangle with Corners Rounded 10">
            <a:extLst>
              <a:ext uri="{FF2B5EF4-FFF2-40B4-BE49-F238E27FC236}">
                <a16:creationId xmlns:a16="http://schemas.microsoft.com/office/drawing/2014/main" id="{9DE5AB75-6FF2-49C7-90F0-95F59FF2AD5A}"/>
              </a:ext>
            </a:extLst>
          </p:cNvPr>
          <p:cNvSpPr/>
          <p:nvPr/>
        </p:nvSpPr>
        <p:spPr>
          <a:xfrm>
            <a:off x="2468878" y="812844"/>
            <a:ext cx="1471749" cy="572069"/>
          </a:xfrm>
          <a:prstGeom prst="wedgeRoundRectCallout">
            <a:avLst>
              <a:gd name="adj1" fmla="val 37015"/>
              <a:gd name="adj2" fmla="val 149027"/>
              <a:gd name="adj3" fmla="val 16667"/>
            </a:avLst>
          </a:prstGeom>
          <a:solidFill>
            <a:schemeClr val="accent6">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Creates and changes views</a:t>
            </a:r>
          </a:p>
        </p:txBody>
      </p:sp>
    </p:spTree>
    <p:extLst>
      <p:ext uri="{BB962C8B-B14F-4D97-AF65-F5344CB8AC3E}">
        <p14:creationId xmlns:p14="http://schemas.microsoft.com/office/powerpoint/2010/main" val="121478777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21579E4-32D5-4819-91F2-E248E5325F36}"/>
              </a:ext>
            </a:extLst>
          </p:cNvPr>
          <p:cNvSpPr>
            <a:spLocks noGrp="1"/>
          </p:cNvSpPr>
          <p:nvPr>
            <p:ph idx="1"/>
          </p:nvPr>
        </p:nvSpPr>
        <p:spPr/>
        <p:txBody>
          <a:bodyPr/>
          <a:lstStyle/>
          <a:p>
            <a:r>
              <a:rPr lang="en-US" dirty="0"/>
              <a:t>First the </a:t>
            </a:r>
            <a:r>
              <a:rPr lang="en-US" dirty="0" err="1"/>
              <a:t>ViewModelFactory</a:t>
            </a:r>
            <a:r>
              <a:rPr lang="en-US" dirty="0"/>
              <a:t>. Create a get method to return the </a:t>
            </a:r>
            <a:r>
              <a:rPr lang="en-US" dirty="0" err="1"/>
              <a:t>AddTaskVM</a:t>
            </a:r>
            <a:r>
              <a:rPr lang="en-US" dirty="0"/>
              <a:t>. Again with the lazy instantiation.</a:t>
            </a:r>
          </a:p>
        </p:txBody>
      </p:sp>
    </p:spTree>
    <p:extLst>
      <p:ext uri="{BB962C8B-B14F-4D97-AF65-F5344CB8AC3E}">
        <p14:creationId xmlns:p14="http://schemas.microsoft.com/office/powerpoint/2010/main" val="136356634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7644319-7B5A-4249-BED5-DA96A6EC0DE6}"/>
              </a:ext>
            </a:extLst>
          </p:cNvPr>
          <p:cNvSpPr>
            <a:spLocks noGrp="1"/>
          </p:cNvSpPr>
          <p:nvPr>
            <p:ph idx="1"/>
          </p:nvPr>
        </p:nvSpPr>
        <p:spPr/>
        <p:txBody>
          <a:bodyPr/>
          <a:lstStyle/>
          <a:p>
            <a:r>
              <a:rPr lang="en-US" dirty="0"/>
              <a:t>The </a:t>
            </a:r>
            <a:r>
              <a:rPr lang="en-US" dirty="0" err="1"/>
              <a:t>ViewHandler</a:t>
            </a:r>
            <a:r>
              <a:rPr lang="en-US" dirty="0"/>
              <a:t>.</a:t>
            </a:r>
          </a:p>
          <a:p>
            <a:r>
              <a:rPr lang="en-US" dirty="0"/>
              <a:t>We need to be able to open the </a:t>
            </a:r>
            <a:r>
              <a:rPr lang="en-US" dirty="0" err="1"/>
              <a:t>AddTaskView</a:t>
            </a:r>
            <a:r>
              <a:rPr lang="en-US" dirty="0"/>
              <a:t>. The method is already called from the </a:t>
            </a:r>
            <a:r>
              <a:rPr lang="en-US" dirty="0" err="1"/>
              <a:t>AllTasksController</a:t>
            </a:r>
            <a:r>
              <a:rPr lang="en-US" dirty="0"/>
              <a:t>, but currently does nothing.</a:t>
            </a:r>
          </a:p>
          <a:p>
            <a:r>
              <a:rPr lang="en-US" dirty="0"/>
              <a:t>It should do something very similar to the </a:t>
            </a:r>
            <a:r>
              <a:rPr lang="en-US" dirty="0" err="1"/>
              <a:t>openAllTasksView</a:t>
            </a:r>
            <a:r>
              <a:rPr lang="en-US" dirty="0"/>
              <a:t>. Give it a try.</a:t>
            </a:r>
            <a:br>
              <a:rPr lang="en-US" dirty="0"/>
            </a:br>
            <a:r>
              <a:rPr lang="en-US" dirty="0"/>
              <a:t>Or check the solution on next slide.</a:t>
            </a:r>
          </a:p>
        </p:txBody>
      </p:sp>
    </p:spTree>
    <p:extLst>
      <p:ext uri="{BB962C8B-B14F-4D97-AF65-F5344CB8AC3E}">
        <p14:creationId xmlns:p14="http://schemas.microsoft.com/office/powerpoint/2010/main" val="21229763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a:extLst>
              <a:ext uri="{FF2B5EF4-FFF2-40B4-BE49-F238E27FC236}">
                <a16:creationId xmlns:a16="http://schemas.microsoft.com/office/drawing/2014/main" id="{B2F7D273-7B29-41B4-8869-9B809F6DB40F}"/>
              </a:ext>
            </a:extLst>
          </p:cNvPr>
          <p:cNvSpPr>
            <a:spLocks noChangeArrowheads="1"/>
          </p:cNvSpPr>
          <p:nvPr/>
        </p:nvSpPr>
        <p:spPr bwMode="auto">
          <a:xfrm>
            <a:off x="2656597" y="2283814"/>
            <a:ext cx="6878806" cy="249299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da-DK" altLang="da-DK" sz="12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public void </a:t>
            </a:r>
            <a:r>
              <a:rPr kumimoji="0" lang="da-DK" altLang="da-DK"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openAddTaskView() {</a:t>
            </a:r>
            <a:br>
              <a:rPr kumimoji="0" lang="da-DK" altLang="da-DK"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da-DK" altLang="da-DK"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FXMLLoader loader = </a:t>
            </a:r>
            <a:r>
              <a:rPr kumimoji="0" lang="da-DK" altLang="da-DK" sz="12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new </a:t>
            </a:r>
            <a:r>
              <a:rPr kumimoji="0" lang="da-DK" altLang="da-DK"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FXMLLoader();</a:t>
            </a:r>
            <a:br>
              <a:rPr kumimoji="0" lang="da-DK" altLang="da-DK"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da-DK" altLang="da-DK"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da-DK" altLang="da-DK"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da-DK" altLang="da-DK" sz="12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if</a:t>
            </a:r>
            <a:r>
              <a:rPr kumimoji="0" lang="da-DK" altLang="da-DK"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da-DK" altLang="da-DK" sz="1200" b="1" i="0" u="none" strike="noStrike" cap="none" normalizeH="0" baseline="0" dirty="0">
                <a:ln>
                  <a:noFill/>
                </a:ln>
                <a:solidFill>
                  <a:srgbClr val="660E7A"/>
                </a:solidFill>
                <a:effectLst/>
                <a:latin typeface="Courier New" panose="02070309020205020404" pitchFamily="49" charset="0"/>
                <a:cs typeface="Courier New" panose="02070309020205020404" pitchFamily="49" charset="0"/>
              </a:rPr>
              <a:t>addTaskScene </a:t>
            </a:r>
            <a:r>
              <a:rPr kumimoji="0" lang="da-DK" altLang="da-DK"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da-DK" altLang="da-DK" sz="12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null</a:t>
            </a:r>
            <a:r>
              <a:rPr kumimoji="0" lang="da-DK" altLang="da-DK"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br>
              <a:rPr kumimoji="0" lang="da-DK" altLang="da-DK"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da-DK" altLang="da-DK"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Parent root = getRootByPath(</a:t>
            </a:r>
            <a:r>
              <a:rPr kumimoji="0" lang="da-DK" altLang="da-DK" sz="12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"addtask/AddTaskView.fxml"</a:t>
            </a:r>
            <a:r>
              <a:rPr kumimoji="0" lang="da-DK" altLang="da-DK"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loader);</a:t>
            </a:r>
            <a:br>
              <a:rPr kumimoji="0" lang="da-DK" altLang="da-DK"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da-DK" altLang="da-DK"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AddTaskController controller = loader.getController();</a:t>
            </a:r>
            <a:br>
              <a:rPr kumimoji="0" lang="da-DK" altLang="da-DK"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da-DK" altLang="da-DK"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controller.init(</a:t>
            </a:r>
            <a:r>
              <a:rPr kumimoji="0" lang="da-DK" altLang="da-DK" sz="1200" b="1" i="0" u="none" strike="noStrike" cap="none" normalizeH="0" baseline="0" dirty="0">
                <a:ln>
                  <a:noFill/>
                </a:ln>
                <a:solidFill>
                  <a:srgbClr val="660E7A"/>
                </a:solidFill>
                <a:effectLst/>
                <a:latin typeface="Courier New" panose="02070309020205020404" pitchFamily="49" charset="0"/>
                <a:cs typeface="Courier New" panose="02070309020205020404" pitchFamily="49" charset="0"/>
              </a:rPr>
              <a:t>viewModelFactory</a:t>
            </a:r>
            <a:r>
              <a:rPr kumimoji="0" lang="da-DK" altLang="da-DK"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.getAddTaskVM(), </a:t>
            </a:r>
            <a:r>
              <a:rPr kumimoji="0" lang="da-DK" altLang="da-DK" sz="12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this</a:t>
            </a:r>
            <a:r>
              <a:rPr kumimoji="0" lang="da-DK" altLang="da-DK"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da-DK" altLang="da-DK"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da-DK" altLang="da-DK"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da-DK" altLang="da-DK" sz="1200" b="1" i="0" u="none" strike="noStrike" cap="none" normalizeH="0" baseline="0" dirty="0">
                <a:ln>
                  <a:noFill/>
                </a:ln>
                <a:solidFill>
                  <a:srgbClr val="660E7A"/>
                </a:solidFill>
                <a:effectLst/>
                <a:latin typeface="Courier New" panose="02070309020205020404" pitchFamily="49" charset="0"/>
                <a:cs typeface="Courier New" panose="02070309020205020404" pitchFamily="49" charset="0"/>
              </a:rPr>
              <a:t>addTaskScene </a:t>
            </a:r>
            <a:r>
              <a:rPr kumimoji="0" lang="da-DK" altLang="da-DK"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da-DK" altLang="da-DK" sz="12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new </a:t>
            </a:r>
            <a:r>
              <a:rPr kumimoji="0" lang="da-DK" altLang="da-DK"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Scene(root);</a:t>
            </a:r>
            <a:br>
              <a:rPr kumimoji="0" lang="da-DK" altLang="da-DK"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da-DK" altLang="da-DK"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br>
              <a:rPr kumimoji="0" lang="da-DK" altLang="da-DK"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da-DK" altLang="da-DK"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da-DK" altLang="da-DK"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da-DK" altLang="da-DK" sz="1200" b="1" i="0" u="none" strike="noStrike" cap="none" normalizeH="0" baseline="0" dirty="0">
                <a:ln>
                  <a:noFill/>
                </a:ln>
                <a:solidFill>
                  <a:srgbClr val="660E7A"/>
                </a:solidFill>
                <a:effectLst/>
                <a:latin typeface="Courier New" panose="02070309020205020404" pitchFamily="49" charset="0"/>
                <a:cs typeface="Courier New" panose="02070309020205020404" pitchFamily="49" charset="0"/>
              </a:rPr>
              <a:t>mainStage</a:t>
            </a:r>
            <a:r>
              <a:rPr kumimoji="0" lang="da-DK" altLang="da-DK"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.setTitle(</a:t>
            </a:r>
            <a:r>
              <a:rPr kumimoji="0" lang="da-DK" altLang="da-DK" sz="12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"Add task"</a:t>
            </a:r>
            <a:r>
              <a:rPr kumimoji="0" lang="da-DK" altLang="da-DK"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da-DK" altLang="da-DK"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da-DK" altLang="da-DK"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da-DK" altLang="da-DK" sz="1200" b="1" i="0" u="none" strike="noStrike" cap="none" normalizeH="0" baseline="0" dirty="0">
                <a:ln>
                  <a:noFill/>
                </a:ln>
                <a:solidFill>
                  <a:srgbClr val="660E7A"/>
                </a:solidFill>
                <a:effectLst/>
                <a:latin typeface="Courier New" panose="02070309020205020404" pitchFamily="49" charset="0"/>
                <a:cs typeface="Courier New" panose="02070309020205020404" pitchFamily="49" charset="0"/>
              </a:rPr>
              <a:t>mainStage</a:t>
            </a:r>
            <a:r>
              <a:rPr kumimoji="0" lang="da-DK" altLang="da-DK"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.setScene(</a:t>
            </a:r>
            <a:r>
              <a:rPr kumimoji="0" lang="da-DK" altLang="da-DK" sz="1200" b="1" i="0" u="none" strike="noStrike" cap="none" normalizeH="0" baseline="0" dirty="0">
                <a:ln>
                  <a:noFill/>
                </a:ln>
                <a:solidFill>
                  <a:srgbClr val="660E7A"/>
                </a:solidFill>
                <a:effectLst/>
                <a:latin typeface="Courier New" panose="02070309020205020404" pitchFamily="49" charset="0"/>
                <a:cs typeface="Courier New" panose="02070309020205020404" pitchFamily="49" charset="0"/>
              </a:rPr>
              <a:t>addTaskScene</a:t>
            </a:r>
            <a:r>
              <a:rPr kumimoji="0" lang="da-DK" altLang="da-DK"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da-DK" altLang="da-DK"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da-DK" altLang="da-DK"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endParaRPr kumimoji="0" lang="da-DK" altLang="da-DK" sz="2800" b="0" i="0" u="none" strike="noStrike" cap="none" normalizeH="0" baseline="0" dirty="0">
              <a:ln>
                <a:noFill/>
              </a:ln>
              <a:solidFill>
                <a:schemeClr val="tx1"/>
              </a:solidFill>
              <a:effectLst/>
              <a:latin typeface="Arial" panose="020B0604020202020204" pitchFamily="34" charset="0"/>
            </a:endParaRPr>
          </a:p>
        </p:txBody>
      </p:sp>
      <p:sp>
        <p:nvSpPr>
          <p:cNvPr id="2" name="Content Placeholder 1">
            <a:extLst>
              <a:ext uri="{FF2B5EF4-FFF2-40B4-BE49-F238E27FC236}">
                <a16:creationId xmlns:a16="http://schemas.microsoft.com/office/drawing/2014/main" id="{60D5775B-6B77-4105-A096-25ABD5855CCC}"/>
              </a:ext>
            </a:extLst>
          </p:cNvPr>
          <p:cNvSpPr>
            <a:spLocks noGrp="1"/>
          </p:cNvSpPr>
          <p:nvPr>
            <p:ph idx="1"/>
          </p:nvPr>
        </p:nvSpPr>
        <p:spPr>
          <a:xfrm>
            <a:off x="163902" y="189781"/>
            <a:ext cx="11844068" cy="579621"/>
          </a:xfrm>
        </p:spPr>
        <p:txBody>
          <a:bodyPr/>
          <a:lstStyle/>
          <a:p>
            <a:r>
              <a:rPr lang="en-US" dirty="0"/>
              <a:t>The change to </a:t>
            </a:r>
            <a:r>
              <a:rPr lang="en-US" dirty="0" err="1"/>
              <a:t>ViewHandler</a:t>
            </a:r>
            <a:r>
              <a:rPr lang="en-US" dirty="0"/>
              <a:t>::</a:t>
            </a:r>
            <a:r>
              <a:rPr lang="en-US" dirty="0" err="1"/>
              <a:t>openAddTaskView</a:t>
            </a:r>
            <a:endParaRPr lang="en-US" dirty="0"/>
          </a:p>
          <a:p>
            <a:endParaRPr lang="en-US" dirty="0"/>
          </a:p>
          <a:p>
            <a:endParaRPr lang="en-US" dirty="0"/>
          </a:p>
        </p:txBody>
      </p:sp>
      <p:sp>
        <p:nvSpPr>
          <p:cNvPr id="4" name="Speech Bubble: Rectangle with Corners Rounded 3">
            <a:extLst>
              <a:ext uri="{FF2B5EF4-FFF2-40B4-BE49-F238E27FC236}">
                <a16:creationId xmlns:a16="http://schemas.microsoft.com/office/drawing/2014/main" id="{814D3E6D-4267-4E96-9EF3-21A4E8A7598B}"/>
              </a:ext>
            </a:extLst>
          </p:cNvPr>
          <p:cNvSpPr/>
          <p:nvPr/>
        </p:nvSpPr>
        <p:spPr>
          <a:xfrm>
            <a:off x="0" y="1393372"/>
            <a:ext cx="2647406" cy="1197428"/>
          </a:xfrm>
          <a:prstGeom prst="wedgeRoundRectCallout">
            <a:avLst>
              <a:gd name="adj1" fmla="val 62298"/>
              <a:gd name="adj2" fmla="val 83528"/>
              <a:gd name="adj3" fmla="val 16667"/>
            </a:avLst>
          </a:prstGeom>
          <a:solidFill>
            <a:schemeClr val="accent6">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Again, with the lazy instantiation, so we only need to load the view once</a:t>
            </a:r>
          </a:p>
        </p:txBody>
      </p:sp>
      <p:sp>
        <p:nvSpPr>
          <p:cNvPr id="5" name="Speech Bubble: Rectangle with Corners Rounded 4">
            <a:extLst>
              <a:ext uri="{FF2B5EF4-FFF2-40B4-BE49-F238E27FC236}">
                <a16:creationId xmlns:a16="http://schemas.microsoft.com/office/drawing/2014/main" id="{3C90BAB2-9DCC-4711-938A-1BAD5B8163D2}"/>
              </a:ext>
            </a:extLst>
          </p:cNvPr>
          <p:cNvSpPr/>
          <p:nvPr/>
        </p:nvSpPr>
        <p:spPr>
          <a:xfrm>
            <a:off x="7610475" y="1002847"/>
            <a:ext cx="2647406" cy="1197428"/>
          </a:xfrm>
          <a:prstGeom prst="wedgeRoundRectCallout">
            <a:avLst>
              <a:gd name="adj1" fmla="val -28728"/>
              <a:gd name="adj2" fmla="val 119324"/>
              <a:gd name="adj3" fmla="val 16667"/>
            </a:avLst>
          </a:prstGeom>
          <a:solidFill>
            <a:schemeClr val="accent6">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Specifying the path to the view </a:t>
            </a:r>
            <a:r>
              <a:rPr lang="en-US" dirty="0" err="1">
                <a:solidFill>
                  <a:schemeClr val="tx1"/>
                </a:solidFill>
              </a:rPr>
              <a:t>fxml</a:t>
            </a:r>
            <a:endParaRPr lang="en-US" dirty="0">
              <a:solidFill>
                <a:schemeClr val="tx1"/>
              </a:solidFill>
            </a:endParaRPr>
          </a:p>
        </p:txBody>
      </p:sp>
      <p:sp>
        <p:nvSpPr>
          <p:cNvPr id="6" name="Speech Bubble: Rectangle with Corners Rounded 5">
            <a:extLst>
              <a:ext uri="{FF2B5EF4-FFF2-40B4-BE49-F238E27FC236}">
                <a16:creationId xmlns:a16="http://schemas.microsoft.com/office/drawing/2014/main" id="{036AE589-7E1A-44E4-A273-CA004B821017}"/>
              </a:ext>
            </a:extLst>
          </p:cNvPr>
          <p:cNvSpPr/>
          <p:nvPr/>
        </p:nvSpPr>
        <p:spPr>
          <a:xfrm>
            <a:off x="7259022" y="4059012"/>
            <a:ext cx="2647406" cy="1197428"/>
          </a:xfrm>
          <a:prstGeom prst="wedgeRoundRectCallout">
            <a:avLst>
              <a:gd name="adj1" fmla="val -93849"/>
              <a:gd name="adj2" fmla="val -30222"/>
              <a:gd name="adj3" fmla="val 16667"/>
            </a:avLst>
          </a:prstGeom>
          <a:solidFill>
            <a:schemeClr val="accent6">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Setting the name of the window</a:t>
            </a:r>
          </a:p>
        </p:txBody>
      </p:sp>
      <p:sp>
        <p:nvSpPr>
          <p:cNvPr id="7" name="Speech Bubble: Rectangle with Corners Rounded 6">
            <a:extLst>
              <a:ext uri="{FF2B5EF4-FFF2-40B4-BE49-F238E27FC236}">
                <a16:creationId xmlns:a16="http://schemas.microsoft.com/office/drawing/2014/main" id="{8D83C7C9-9054-4393-B7CE-443BCE393365}"/>
              </a:ext>
            </a:extLst>
          </p:cNvPr>
          <p:cNvSpPr/>
          <p:nvPr/>
        </p:nvSpPr>
        <p:spPr>
          <a:xfrm>
            <a:off x="3125172" y="5414167"/>
            <a:ext cx="2647406" cy="1443833"/>
          </a:xfrm>
          <a:prstGeom prst="wedgeRoundRectCallout">
            <a:avLst>
              <a:gd name="adj1" fmla="val -3902"/>
              <a:gd name="adj2" fmla="val -104897"/>
              <a:gd name="adj3" fmla="val 16667"/>
            </a:avLst>
          </a:prstGeom>
          <a:solidFill>
            <a:schemeClr val="accent6">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Putting the new scene into the mainstage, thereby remove the previous, and showing the new</a:t>
            </a:r>
          </a:p>
        </p:txBody>
      </p:sp>
    </p:spTree>
    <p:extLst>
      <p:ext uri="{BB962C8B-B14F-4D97-AF65-F5344CB8AC3E}">
        <p14:creationId xmlns:p14="http://schemas.microsoft.com/office/powerpoint/2010/main" val="287790112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B309297-D080-4016-B22F-486FF6068475}"/>
              </a:ext>
            </a:extLst>
          </p:cNvPr>
          <p:cNvSpPr>
            <a:spLocks noGrp="1"/>
          </p:cNvSpPr>
          <p:nvPr>
            <p:ph idx="1"/>
          </p:nvPr>
        </p:nvSpPr>
        <p:spPr/>
        <p:txBody>
          <a:bodyPr/>
          <a:lstStyle/>
          <a:p>
            <a:r>
              <a:rPr lang="en-US" dirty="0"/>
              <a:t>You should now be able to run your main method, and use the program.</a:t>
            </a:r>
          </a:p>
          <a:p>
            <a:r>
              <a:rPr lang="en-US" dirty="0"/>
              <a:t>You can add tasks through one view, and see them in an overview in another. And you can switch between the two.</a:t>
            </a:r>
          </a:p>
          <a:p>
            <a:r>
              <a:rPr lang="en-US" dirty="0"/>
              <a:t>You cannot yet remove tasks from the application.</a:t>
            </a:r>
          </a:p>
          <a:p>
            <a:r>
              <a:rPr lang="en-US" dirty="0"/>
              <a:t>That’s the next part</a:t>
            </a:r>
          </a:p>
          <a:p>
            <a:endParaRPr lang="en-US" dirty="0"/>
          </a:p>
        </p:txBody>
      </p:sp>
    </p:spTree>
    <p:extLst>
      <p:ext uri="{BB962C8B-B14F-4D97-AF65-F5344CB8AC3E}">
        <p14:creationId xmlns:p14="http://schemas.microsoft.com/office/powerpoint/2010/main" val="57526162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153A5B84-DB04-49B0-81FE-F23FA703EE1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23674"/>
            <a:ext cx="12192000" cy="6600547"/>
          </a:xfrm>
          <a:prstGeom prst="rect">
            <a:avLst/>
          </a:prstGeom>
        </p:spPr>
      </p:pic>
      <p:sp>
        <p:nvSpPr>
          <p:cNvPr id="2" name="Content Placeholder 1">
            <a:extLst>
              <a:ext uri="{FF2B5EF4-FFF2-40B4-BE49-F238E27FC236}">
                <a16:creationId xmlns:a16="http://schemas.microsoft.com/office/drawing/2014/main" id="{DA01C30B-7B6E-4220-8E93-8E523F08F0A7}"/>
              </a:ext>
            </a:extLst>
          </p:cNvPr>
          <p:cNvSpPr>
            <a:spLocks noGrp="1"/>
          </p:cNvSpPr>
          <p:nvPr>
            <p:ph idx="1"/>
          </p:nvPr>
        </p:nvSpPr>
        <p:spPr/>
        <p:txBody>
          <a:bodyPr/>
          <a:lstStyle/>
          <a:p>
            <a:r>
              <a:rPr lang="en-US" dirty="0"/>
              <a:t>This part, you will do by yourself.</a:t>
            </a:r>
          </a:p>
          <a:p>
            <a:r>
              <a:rPr lang="en-US" dirty="0"/>
              <a:t>We have this, so far:</a:t>
            </a:r>
          </a:p>
        </p:txBody>
      </p:sp>
      <p:sp>
        <p:nvSpPr>
          <p:cNvPr id="4" name="Freeform: Shape 3">
            <a:extLst>
              <a:ext uri="{FF2B5EF4-FFF2-40B4-BE49-F238E27FC236}">
                <a16:creationId xmlns:a16="http://schemas.microsoft.com/office/drawing/2014/main" id="{463EA62D-5D94-4F3F-BBCB-96447348F4AD}"/>
              </a:ext>
            </a:extLst>
          </p:cNvPr>
          <p:cNvSpPr/>
          <p:nvPr/>
        </p:nvSpPr>
        <p:spPr>
          <a:xfrm>
            <a:off x="139337" y="8709"/>
            <a:ext cx="11826240" cy="6619156"/>
          </a:xfrm>
          <a:custGeom>
            <a:avLst/>
            <a:gdLst>
              <a:gd name="connsiteX0" fmla="*/ 9840686 w 11826240"/>
              <a:gd name="connsiteY0" fmla="*/ 505097 h 6619156"/>
              <a:gd name="connsiteX1" fmla="*/ 9640389 w 11826240"/>
              <a:gd name="connsiteY1" fmla="*/ 400594 h 6619156"/>
              <a:gd name="connsiteX2" fmla="*/ 9396549 w 11826240"/>
              <a:gd name="connsiteY2" fmla="*/ 313508 h 6619156"/>
              <a:gd name="connsiteX3" fmla="*/ 9231086 w 11826240"/>
              <a:gd name="connsiteY3" fmla="*/ 261257 h 6619156"/>
              <a:gd name="connsiteX4" fmla="*/ 9144000 w 11826240"/>
              <a:gd name="connsiteY4" fmla="*/ 252548 h 6619156"/>
              <a:gd name="connsiteX5" fmla="*/ 9065623 w 11826240"/>
              <a:gd name="connsiteY5" fmla="*/ 226422 h 6619156"/>
              <a:gd name="connsiteX6" fmla="*/ 8804366 w 11826240"/>
              <a:gd name="connsiteY6" fmla="*/ 182880 h 6619156"/>
              <a:gd name="connsiteX7" fmla="*/ 8691154 w 11826240"/>
              <a:gd name="connsiteY7" fmla="*/ 174171 h 6619156"/>
              <a:gd name="connsiteX8" fmla="*/ 8621486 w 11826240"/>
              <a:gd name="connsiteY8" fmla="*/ 165462 h 6619156"/>
              <a:gd name="connsiteX9" fmla="*/ 8412480 w 11826240"/>
              <a:gd name="connsiteY9" fmla="*/ 148045 h 6619156"/>
              <a:gd name="connsiteX10" fmla="*/ 8186057 w 11826240"/>
              <a:gd name="connsiteY10" fmla="*/ 113211 h 6619156"/>
              <a:gd name="connsiteX11" fmla="*/ 7811589 w 11826240"/>
              <a:gd name="connsiteY11" fmla="*/ 87085 h 6619156"/>
              <a:gd name="connsiteX12" fmla="*/ 7698377 w 11826240"/>
              <a:gd name="connsiteY12" fmla="*/ 69668 h 6619156"/>
              <a:gd name="connsiteX13" fmla="*/ 7620000 w 11826240"/>
              <a:gd name="connsiteY13" fmla="*/ 60960 h 6619156"/>
              <a:gd name="connsiteX14" fmla="*/ 7532914 w 11826240"/>
              <a:gd name="connsiteY14" fmla="*/ 43542 h 6619156"/>
              <a:gd name="connsiteX15" fmla="*/ 7175863 w 11826240"/>
              <a:gd name="connsiteY15" fmla="*/ 34834 h 6619156"/>
              <a:gd name="connsiteX16" fmla="*/ 6749143 w 11826240"/>
              <a:gd name="connsiteY16" fmla="*/ 17417 h 6619156"/>
              <a:gd name="connsiteX17" fmla="*/ 6635932 w 11826240"/>
              <a:gd name="connsiteY17" fmla="*/ 8708 h 6619156"/>
              <a:gd name="connsiteX18" fmla="*/ 6418217 w 11826240"/>
              <a:gd name="connsiteY18" fmla="*/ 0 h 6619156"/>
              <a:gd name="connsiteX19" fmla="*/ 6000206 w 11826240"/>
              <a:gd name="connsiteY19" fmla="*/ 8708 h 6619156"/>
              <a:gd name="connsiteX20" fmla="*/ 5965372 w 11826240"/>
              <a:gd name="connsiteY20" fmla="*/ 17417 h 6619156"/>
              <a:gd name="connsiteX21" fmla="*/ 5834743 w 11826240"/>
              <a:gd name="connsiteY21" fmla="*/ 34834 h 6619156"/>
              <a:gd name="connsiteX22" fmla="*/ 5765074 w 11826240"/>
              <a:gd name="connsiteY22" fmla="*/ 52251 h 6619156"/>
              <a:gd name="connsiteX23" fmla="*/ 5677989 w 11826240"/>
              <a:gd name="connsiteY23" fmla="*/ 69668 h 6619156"/>
              <a:gd name="connsiteX24" fmla="*/ 5556069 w 11826240"/>
              <a:gd name="connsiteY24" fmla="*/ 104502 h 6619156"/>
              <a:gd name="connsiteX25" fmla="*/ 5512526 w 11826240"/>
              <a:gd name="connsiteY25" fmla="*/ 121920 h 6619156"/>
              <a:gd name="connsiteX26" fmla="*/ 5477692 w 11826240"/>
              <a:gd name="connsiteY26" fmla="*/ 130628 h 6619156"/>
              <a:gd name="connsiteX27" fmla="*/ 5442857 w 11826240"/>
              <a:gd name="connsiteY27" fmla="*/ 148045 h 6619156"/>
              <a:gd name="connsiteX28" fmla="*/ 5416732 w 11826240"/>
              <a:gd name="connsiteY28" fmla="*/ 156754 h 6619156"/>
              <a:gd name="connsiteX29" fmla="*/ 5390606 w 11826240"/>
              <a:gd name="connsiteY29" fmla="*/ 174171 h 6619156"/>
              <a:gd name="connsiteX30" fmla="*/ 5355772 w 11826240"/>
              <a:gd name="connsiteY30" fmla="*/ 182880 h 6619156"/>
              <a:gd name="connsiteX31" fmla="*/ 5268686 w 11826240"/>
              <a:gd name="connsiteY31" fmla="*/ 226422 h 6619156"/>
              <a:gd name="connsiteX32" fmla="*/ 5225143 w 11826240"/>
              <a:gd name="connsiteY32" fmla="*/ 252548 h 6619156"/>
              <a:gd name="connsiteX33" fmla="*/ 5199017 w 11826240"/>
              <a:gd name="connsiteY33" fmla="*/ 269965 h 6619156"/>
              <a:gd name="connsiteX34" fmla="*/ 5164183 w 11826240"/>
              <a:gd name="connsiteY34" fmla="*/ 287382 h 6619156"/>
              <a:gd name="connsiteX35" fmla="*/ 5138057 w 11826240"/>
              <a:gd name="connsiteY35" fmla="*/ 313508 h 6619156"/>
              <a:gd name="connsiteX36" fmla="*/ 5103223 w 11826240"/>
              <a:gd name="connsiteY36" fmla="*/ 339634 h 6619156"/>
              <a:gd name="connsiteX37" fmla="*/ 5016137 w 11826240"/>
              <a:gd name="connsiteY37" fmla="*/ 391885 h 6619156"/>
              <a:gd name="connsiteX38" fmla="*/ 4981303 w 11826240"/>
              <a:gd name="connsiteY38" fmla="*/ 426720 h 6619156"/>
              <a:gd name="connsiteX39" fmla="*/ 4902926 w 11826240"/>
              <a:gd name="connsiteY39" fmla="*/ 487680 h 6619156"/>
              <a:gd name="connsiteX40" fmla="*/ 4876800 w 11826240"/>
              <a:gd name="connsiteY40" fmla="*/ 505097 h 6619156"/>
              <a:gd name="connsiteX41" fmla="*/ 4850674 w 11826240"/>
              <a:gd name="connsiteY41" fmla="*/ 539931 h 6619156"/>
              <a:gd name="connsiteX42" fmla="*/ 4789714 w 11826240"/>
              <a:gd name="connsiteY42" fmla="*/ 600891 h 6619156"/>
              <a:gd name="connsiteX43" fmla="*/ 4772297 w 11826240"/>
              <a:gd name="connsiteY43" fmla="*/ 635725 h 6619156"/>
              <a:gd name="connsiteX44" fmla="*/ 4693920 w 11826240"/>
              <a:gd name="connsiteY44" fmla="*/ 705394 h 6619156"/>
              <a:gd name="connsiteX45" fmla="*/ 4650377 w 11826240"/>
              <a:gd name="connsiteY45" fmla="*/ 766354 h 6619156"/>
              <a:gd name="connsiteX46" fmla="*/ 4624252 w 11826240"/>
              <a:gd name="connsiteY46" fmla="*/ 783771 h 6619156"/>
              <a:gd name="connsiteX47" fmla="*/ 4519749 w 11826240"/>
              <a:gd name="connsiteY47" fmla="*/ 896982 h 6619156"/>
              <a:gd name="connsiteX48" fmla="*/ 4484914 w 11826240"/>
              <a:gd name="connsiteY48" fmla="*/ 923108 h 6619156"/>
              <a:gd name="connsiteX49" fmla="*/ 4397829 w 11826240"/>
              <a:gd name="connsiteY49" fmla="*/ 1036320 h 6619156"/>
              <a:gd name="connsiteX50" fmla="*/ 4371703 w 11826240"/>
              <a:gd name="connsiteY50" fmla="*/ 1062445 h 6619156"/>
              <a:gd name="connsiteX51" fmla="*/ 4345577 w 11826240"/>
              <a:gd name="connsiteY51" fmla="*/ 1105988 h 6619156"/>
              <a:gd name="connsiteX52" fmla="*/ 4302034 w 11826240"/>
              <a:gd name="connsiteY52" fmla="*/ 1158240 h 6619156"/>
              <a:gd name="connsiteX53" fmla="*/ 4258492 w 11826240"/>
              <a:gd name="connsiteY53" fmla="*/ 1227908 h 6619156"/>
              <a:gd name="connsiteX54" fmla="*/ 4232366 w 11826240"/>
              <a:gd name="connsiteY54" fmla="*/ 1245325 h 6619156"/>
              <a:gd name="connsiteX55" fmla="*/ 4127863 w 11826240"/>
              <a:gd name="connsiteY55" fmla="*/ 1332411 h 6619156"/>
              <a:gd name="connsiteX56" fmla="*/ 4075612 w 11826240"/>
              <a:gd name="connsiteY56" fmla="*/ 1349828 h 6619156"/>
              <a:gd name="connsiteX57" fmla="*/ 4032069 w 11826240"/>
              <a:gd name="connsiteY57" fmla="*/ 1375954 h 6619156"/>
              <a:gd name="connsiteX58" fmla="*/ 3953692 w 11826240"/>
              <a:gd name="connsiteY58" fmla="*/ 1410788 h 6619156"/>
              <a:gd name="connsiteX59" fmla="*/ 3875314 w 11826240"/>
              <a:gd name="connsiteY59" fmla="*/ 1445622 h 6619156"/>
              <a:gd name="connsiteX60" fmla="*/ 3788229 w 11826240"/>
              <a:gd name="connsiteY60" fmla="*/ 1463040 h 6619156"/>
              <a:gd name="connsiteX61" fmla="*/ 3683726 w 11826240"/>
              <a:gd name="connsiteY61" fmla="*/ 1489165 h 6619156"/>
              <a:gd name="connsiteX62" fmla="*/ 3614057 w 11826240"/>
              <a:gd name="connsiteY62" fmla="*/ 1497874 h 6619156"/>
              <a:gd name="connsiteX63" fmla="*/ 3570514 w 11826240"/>
              <a:gd name="connsiteY63" fmla="*/ 1506582 h 6619156"/>
              <a:gd name="connsiteX64" fmla="*/ 3518263 w 11826240"/>
              <a:gd name="connsiteY64" fmla="*/ 1515291 h 6619156"/>
              <a:gd name="connsiteX65" fmla="*/ 3492137 w 11826240"/>
              <a:gd name="connsiteY65" fmla="*/ 1524000 h 6619156"/>
              <a:gd name="connsiteX66" fmla="*/ 3431177 w 11826240"/>
              <a:gd name="connsiteY66" fmla="*/ 1541417 h 6619156"/>
              <a:gd name="connsiteX67" fmla="*/ 3405052 w 11826240"/>
              <a:gd name="connsiteY67" fmla="*/ 1550125 h 6619156"/>
              <a:gd name="connsiteX68" fmla="*/ 3344092 w 11826240"/>
              <a:gd name="connsiteY68" fmla="*/ 1558834 h 6619156"/>
              <a:gd name="connsiteX69" fmla="*/ 3291840 w 11826240"/>
              <a:gd name="connsiteY69" fmla="*/ 1576251 h 6619156"/>
              <a:gd name="connsiteX70" fmla="*/ 2760617 w 11826240"/>
              <a:gd name="connsiteY70" fmla="*/ 1602377 h 6619156"/>
              <a:gd name="connsiteX71" fmla="*/ 2621280 w 11826240"/>
              <a:gd name="connsiteY71" fmla="*/ 1619794 h 6619156"/>
              <a:gd name="connsiteX72" fmla="*/ 2586446 w 11826240"/>
              <a:gd name="connsiteY72" fmla="*/ 1628502 h 6619156"/>
              <a:gd name="connsiteX73" fmla="*/ 2542903 w 11826240"/>
              <a:gd name="connsiteY73" fmla="*/ 1637211 h 6619156"/>
              <a:gd name="connsiteX74" fmla="*/ 2403566 w 11826240"/>
              <a:gd name="connsiteY74" fmla="*/ 1654628 h 6619156"/>
              <a:gd name="connsiteX75" fmla="*/ 2290354 w 11826240"/>
              <a:gd name="connsiteY75" fmla="*/ 1689462 h 6619156"/>
              <a:gd name="connsiteX76" fmla="*/ 2246812 w 11826240"/>
              <a:gd name="connsiteY76" fmla="*/ 1698171 h 6619156"/>
              <a:gd name="connsiteX77" fmla="*/ 2151017 w 11826240"/>
              <a:gd name="connsiteY77" fmla="*/ 1724297 h 6619156"/>
              <a:gd name="connsiteX78" fmla="*/ 2020389 w 11826240"/>
              <a:gd name="connsiteY78" fmla="*/ 1750422 h 6619156"/>
              <a:gd name="connsiteX79" fmla="*/ 1881052 w 11826240"/>
              <a:gd name="connsiteY79" fmla="*/ 1767840 h 6619156"/>
              <a:gd name="connsiteX80" fmla="*/ 1820092 w 11826240"/>
              <a:gd name="connsiteY80" fmla="*/ 1785257 h 6619156"/>
              <a:gd name="connsiteX81" fmla="*/ 1793966 w 11826240"/>
              <a:gd name="connsiteY81" fmla="*/ 1793965 h 6619156"/>
              <a:gd name="connsiteX82" fmla="*/ 1724297 w 11826240"/>
              <a:gd name="connsiteY82" fmla="*/ 1811382 h 6619156"/>
              <a:gd name="connsiteX83" fmla="*/ 1698172 w 11826240"/>
              <a:gd name="connsiteY83" fmla="*/ 1820091 h 6619156"/>
              <a:gd name="connsiteX84" fmla="*/ 1637212 w 11826240"/>
              <a:gd name="connsiteY84" fmla="*/ 1828800 h 6619156"/>
              <a:gd name="connsiteX85" fmla="*/ 1550126 w 11826240"/>
              <a:gd name="connsiteY85" fmla="*/ 1846217 h 6619156"/>
              <a:gd name="connsiteX86" fmla="*/ 1515292 w 11826240"/>
              <a:gd name="connsiteY86" fmla="*/ 1854925 h 6619156"/>
              <a:gd name="connsiteX87" fmla="*/ 1489166 w 11826240"/>
              <a:gd name="connsiteY87" fmla="*/ 1863634 h 6619156"/>
              <a:gd name="connsiteX88" fmla="*/ 1428206 w 11826240"/>
              <a:gd name="connsiteY88" fmla="*/ 1872342 h 6619156"/>
              <a:gd name="connsiteX89" fmla="*/ 1384663 w 11826240"/>
              <a:gd name="connsiteY89" fmla="*/ 1881051 h 6619156"/>
              <a:gd name="connsiteX90" fmla="*/ 1349829 w 11826240"/>
              <a:gd name="connsiteY90" fmla="*/ 1898468 h 6619156"/>
              <a:gd name="connsiteX91" fmla="*/ 1271452 w 11826240"/>
              <a:gd name="connsiteY91" fmla="*/ 1915885 h 6619156"/>
              <a:gd name="connsiteX92" fmla="*/ 1175657 w 11826240"/>
              <a:gd name="connsiteY92" fmla="*/ 1942011 h 6619156"/>
              <a:gd name="connsiteX93" fmla="*/ 1097280 w 11826240"/>
              <a:gd name="connsiteY93" fmla="*/ 1959428 h 6619156"/>
              <a:gd name="connsiteX94" fmla="*/ 1027612 w 11826240"/>
              <a:gd name="connsiteY94" fmla="*/ 1976845 h 6619156"/>
              <a:gd name="connsiteX95" fmla="*/ 923109 w 11826240"/>
              <a:gd name="connsiteY95" fmla="*/ 1994262 h 6619156"/>
              <a:gd name="connsiteX96" fmla="*/ 853440 w 11826240"/>
              <a:gd name="connsiteY96" fmla="*/ 2011680 h 6619156"/>
              <a:gd name="connsiteX97" fmla="*/ 827314 w 11826240"/>
              <a:gd name="connsiteY97" fmla="*/ 2020388 h 6619156"/>
              <a:gd name="connsiteX98" fmla="*/ 757646 w 11826240"/>
              <a:gd name="connsiteY98" fmla="*/ 2029097 h 6619156"/>
              <a:gd name="connsiteX99" fmla="*/ 731520 w 11826240"/>
              <a:gd name="connsiteY99" fmla="*/ 2037805 h 6619156"/>
              <a:gd name="connsiteX100" fmla="*/ 618309 w 11826240"/>
              <a:gd name="connsiteY100" fmla="*/ 2055222 h 6619156"/>
              <a:gd name="connsiteX101" fmla="*/ 566057 w 11826240"/>
              <a:gd name="connsiteY101" fmla="*/ 2072640 h 6619156"/>
              <a:gd name="connsiteX102" fmla="*/ 531223 w 11826240"/>
              <a:gd name="connsiteY102" fmla="*/ 2081348 h 6619156"/>
              <a:gd name="connsiteX103" fmla="*/ 505097 w 11826240"/>
              <a:gd name="connsiteY103" fmla="*/ 2098765 h 6619156"/>
              <a:gd name="connsiteX104" fmla="*/ 470263 w 11826240"/>
              <a:gd name="connsiteY104" fmla="*/ 2116182 h 6619156"/>
              <a:gd name="connsiteX105" fmla="*/ 435429 w 11826240"/>
              <a:gd name="connsiteY105" fmla="*/ 2124891 h 6619156"/>
              <a:gd name="connsiteX106" fmla="*/ 400594 w 11826240"/>
              <a:gd name="connsiteY106" fmla="*/ 2142308 h 6619156"/>
              <a:gd name="connsiteX107" fmla="*/ 348343 w 11826240"/>
              <a:gd name="connsiteY107" fmla="*/ 2168434 h 6619156"/>
              <a:gd name="connsiteX108" fmla="*/ 339634 w 11826240"/>
              <a:gd name="connsiteY108" fmla="*/ 2194560 h 6619156"/>
              <a:gd name="connsiteX109" fmla="*/ 296092 w 11826240"/>
              <a:gd name="connsiteY109" fmla="*/ 2255520 h 6619156"/>
              <a:gd name="connsiteX110" fmla="*/ 278674 w 11826240"/>
              <a:gd name="connsiteY110" fmla="*/ 2272937 h 6619156"/>
              <a:gd name="connsiteX111" fmla="*/ 252549 w 11826240"/>
              <a:gd name="connsiteY111" fmla="*/ 2307771 h 6619156"/>
              <a:gd name="connsiteX112" fmla="*/ 235132 w 11826240"/>
              <a:gd name="connsiteY112" fmla="*/ 2377440 h 6619156"/>
              <a:gd name="connsiteX113" fmla="*/ 200297 w 11826240"/>
              <a:gd name="connsiteY113" fmla="*/ 2429691 h 6619156"/>
              <a:gd name="connsiteX114" fmla="*/ 139337 w 11826240"/>
              <a:gd name="connsiteY114" fmla="*/ 2525485 h 6619156"/>
              <a:gd name="connsiteX115" fmla="*/ 104503 w 11826240"/>
              <a:gd name="connsiteY115" fmla="*/ 2577737 h 6619156"/>
              <a:gd name="connsiteX116" fmla="*/ 60960 w 11826240"/>
              <a:gd name="connsiteY116" fmla="*/ 2621280 h 6619156"/>
              <a:gd name="connsiteX117" fmla="*/ 43543 w 11826240"/>
              <a:gd name="connsiteY117" fmla="*/ 2690948 h 6619156"/>
              <a:gd name="connsiteX118" fmla="*/ 17417 w 11826240"/>
              <a:gd name="connsiteY118" fmla="*/ 2751908 h 6619156"/>
              <a:gd name="connsiteX119" fmla="*/ 0 w 11826240"/>
              <a:gd name="connsiteY119" fmla="*/ 2856411 h 6619156"/>
              <a:gd name="connsiteX120" fmla="*/ 8709 w 11826240"/>
              <a:gd name="connsiteY120" fmla="*/ 3056708 h 6619156"/>
              <a:gd name="connsiteX121" fmla="*/ 34834 w 11826240"/>
              <a:gd name="connsiteY121" fmla="*/ 3378925 h 6619156"/>
              <a:gd name="connsiteX122" fmla="*/ 52252 w 11826240"/>
              <a:gd name="connsiteY122" fmla="*/ 3448594 h 6619156"/>
              <a:gd name="connsiteX123" fmla="*/ 104503 w 11826240"/>
              <a:gd name="connsiteY123" fmla="*/ 3535680 h 6619156"/>
              <a:gd name="connsiteX124" fmla="*/ 121920 w 11826240"/>
              <a:gd name="connsiteY124" fmla="*/ 3587931 h 6619156"/>
              <a:gd name="connsiteX125" fmla="*/ 191589 w 11826240"/>
              <a:gd name="connsiteY125" fmla="*/ 3683725 h 6619156"/>
              <a:gd name="connsiteX126" fmla="*/ 217714 w 11826240"/>
              <a:gd name="connsiteY126" fmla="*/ 3701142 h 6619156"/>
              <a:gd name="connsiteX127" fmla="*/ 287383 w 11826240"/>
              <a:gd name="connsiteY127" fmla="*/ 3796937 h 6619156"/>
              <a:gd name="connsiteX128" fmla="*/ 304800 w 11826240"/>
              <a:gd name="connsiteY128" fmla="*/ 3823062 h 6619156"/>
              <a:gd name="connsiteX129" fmla="*/ 330926 w 11826240"/>
              <a:gd name="connsiteY129" fmla="*/ 3849188 h 6619156"/>
              <a:gd name="connsiteX130" fmla="*/ 348343 w 11826240"/>
              <a:gd name="connsiteY130" fmla="*/ 3884022 h 6619156"/>
              <a:gd name="connsiteX131" fmla="*/ 452846 w 11826240"/>
              <a:gd name="connsiteY131" fmla="*/ 3979817 h 6619156"/>
              <a:gd name="connsiteX132" fmla="*/ 487680 w 11826240"/>
              <a:gd name="connsiteY132" fmla="*/ 4014651 h 6619156"/>
              <a:gd name="connsiteX133" fmla="*/ 539932 w 11826240"/>
              <a:gd name="connsiteY133" fmla="*/ 4058194 h 6619156"/>
              <a:gd name="connsiteX134" fmla="*/ 653143 w 11826240"/>
              <a:gd name="connsiteY134" fmla="*/ 4153988 h 6619156"/>
              <a:gd name="connsiteX135" fmla="*/ 757646 w 11826240"/>
              <a:gd name="connsiteY135" fmla="*/ 4223657 h 6619156"/>
              <a:gd name="connsiteX136" fmla="*/ 853440 w 11826240"/>
              <a:gd name="connsiteY136" fmla="*/ 4302034 h 6619156"/>
              <a:gd name="connsiteX137" fmla="*/ 905692 w 11826240"/>
              <a:gd name="connsiteY137" fmla="*/ 4345577 h 6619156"/>
              <a:gd name="connsiteX138" fmla="*/ 949234 w 11826240"/>
              <a:gd name="connsiteY138" fmla="*/ 4380411 h 6619156"/>
              <a:gd name="connsiteX139" fmla="*/ 992777 w 11826240"/>
              <a:gd name="connsiteY139" fmla="*/ 4406537 h 6619156"/>
              <a:gd name="connsiteX140" fmla="*/ 1079863 w 11826240"/>
              <a:gd name="connsiteY140" fmla="*/ 4476205 h 6619156"/>
              <a:gd name="connsiteX141" fmla="*/ 1132114 w 11826240"/>
              <a:gd name="connsiteY141" fmla="*/ 4511040 h 6619156"/>
              <a:gd name="connsiteX142" fmla="*/ 1166949 w 11826240"/>
              <a:gd name="connsiteY142" fmla="*/ 4554582 h 6619156"/>
              <a:gd name="connsiteX143" fmla="*/ 1280160 w 11826240"/>
              <a:gd name="connsiteY143" fmla="*/ 4632960 h 6619156"/>
              <a:gd name="connsiteX144" fmla="*/ 1332412 w 11826240"/>
              <a:gd name="connsiteY144" fmla="*/ 4667794 h 6619156"/>
              <a:gd name="connsiteX145" fmla="*/ 1384663 w 11826240"/>
              <a:gd name="connsiteY145" fmla="*/ 4711337 h 6619156"/>
              <a:gd name="connsiteX146" fmla="*/ 1436914 w 11826240"/>
              <a:gd name="connsiteY146" fmla="*/ 4737462 h 6619156"/>
              <a:gd name="connsiteX147" fmla="*/ 1506583 w 11826240"/>
              <a:gd name="connsiteY147" fmla="*/ 4781005 h 6619156"/>
              <a:gd name="connsiteX148" fmla="*/ 1558834 w 11826240"/>
              <a:gd name="connsiteY148" fmla="*/ 4807131 h 6619156"/>
              <a:gd name="connsiteX149" fmla="*/ 1619794 w 11826240"/>
              <a:gd name="connsiteY149" fmla="*/ 4841965 h 6619156"/>
              <a:gd name="connsiteX150" fmla="*/ 1698172 w 11826240"/>
              <a:gd name="connsiteY150" fmla="*/ 4894217 h 6619156"/>
              <a:gd name="connsiteX151" fmla="*/ 1767840 w 11826240"/>
              <a:gd name="connsiteY151" fmla="*/ 4946468 h 6619156"/>
              <a:gd name="connsiteX152" fmla="*/ 1854926 w 11826240"/>
              <a:gd name="connsiteY152" fmla="*/ 4998720 h 6619156"/>
              <a:gd name="connsiteX153" fmla="*/ 1924594 w 11826240"/>
              <a:gd name="connsiteY153" fmla="*/ 5042262 h 6619156"/>
              <a:gd name="connsiteX154" fmla="*/ 2124892 w 11826240"/>
              <a:gd name="connsiteY154" fmla="*/ 5146765 h 6619156"/>
              <a:gd name="connsiteX155" fmla="*/ 2238103 w 11826240"/>
              <a:gd name="connsiteY155" fmla="*/ 5216434 h 6619156"/>
              <a:gd name="connsiteX156" fmla="*/ 2342606 w 11826240"/>
              <a:gd name="connsiteY156" fmla="*/ 5277394 h 6619156"/>
              <a:gd name="connsiteX157" fmla="*/ 2481943 w 11826240"/>
              <a:gd name="connsiteY157" fmla="*/ 5338354 h 6619156"/>
              <a:gd name="connsiteX158" fmla="*/ 2560320 w 11826240"/>
              <a:gd name="connsiteY158" fmla="*/ 5373188 h 6619156"/>
              <a:gd name="connsiteX159" fmla="*/ 2638697 w 11826240"/>
              <a:gd name="connsiteY159" fmla="*/ 5416731 h 6619156"/>
              <a:gd name="connsiteX160" fmla="*/ 2717074 w 11826240"/>
              <a:gd name="connsiteY160" fmla="*/ 5442857 h 6619156"/>
              <a:gd name="connsiteX161" fmla="*/ 2795452 w 11826240"/>
              <a:gd name="connsiteY161" fmla="*/ 5486400 h 6619156"/>
              <a:gd name="connsiteX162" fmla="*/ 2908663 w 11826240"/>
              <a:gd name="connsiteY162" fmla="*/ 5538651 h 6619156"/>
              <a:gd name="connsiteX163" fmla="*/ 2969623 w 11826240"/>
              <a:gd name="connsiteY163" fmla="*/ 5573485 h 6619156"/>
              <a:gd name="connsiteX164" fmla="*/ 3039292 w 11826240"/>
              <a:gd name="connsiteY164" fmla="*/ 5599611 h 6619156"/>
              <a:gd name="connsiteX165" fmla="*/ 3187337 w 11826240"/>
              <a:gd name="connsiteY165" fmla="*/ 5660571 h 6619156"/>
              <a:gd name="connsiteX166" fmla="*/ 3326674 w 11826240"/>
              <a:gd name="connsiteY166" fmla="*/ 5721531 h 6619156"/>
              <a:gd name="connsiteX167" fmla="*/ 3466012 w 11826240"/>
              <a:gd name="connsiteY167" fmla="*/ 5773782 h 6619156"/>
              <a:gd name="connsiteX168" fmla="*/ 3526972 w 11826240"/>
              <a:gd name="connsiteY168" fmla="*/ 5808617 h 6619156"/>
              <a:gd name="connsiteX169" fmla="*/ 3614057 w 11826240"/>
              <a:gd name="connsiteY169" fmla="*/ 5826034 h 6619156"/>
              <a:gd name="connsiteX170" fmla="*/ 3770812 w 11826240"/>
              <a:gd name="connsiteY170" fmla="*/ 5886994 h 6619156"/>
              <a:gd name="connsiteX171" fmla="*/ 3857897 w 11826240"/>
              <a:gd name="connsiteY171" fmla="*/ 5921828 h 6619156"/>
              <a:gd name="connsiteX172" fmla="*/ 3918857 w 11826240"/>
              <a:gd name="connsiteY172" fmla="*/ 5930537 h 6619156"/>
              <a:gd name="connsiteX173" fmla="*/ 4093029 w 11826240"/>
              <a:gd name="connsiteY173" fmla="*/ 5991497 h 6619156"/>
              <a:gd name="connsiteX174" fmla="*/ 4223657 w 11826240"/>
              <a:gd name="connsiteY174" fmla="*/ 6035040 h 6619156"/>
              <a:gd name="connsiteX175" fmla="*/ 4302034 w 11826240"/>
              <a:gd name="connsiteY175" fmla="*/ 6069874 h 6619156"/>
              <a:gd name="connsiteX176" fmla="*/ 4554583 w 11826240"/>
              <a:gd name="connsiteY176" fmla="*/ 6148251 h 6619156"/>
              <a:gd name="connsiteX177" fmla="*/ 4650377 w 11826240"/>
              <a:gd name="connsiteY177" fmla="*/ 6183085 h 6619156"/>
              <a:gd name="connsiteX178" fmla="*/ 4815840 w 11826240"/>
              <a:gd name="connsiteY178" fmla="*/ 6226628 h 6619156"/>
              <a:gd name="connsiteX179" fmla="*/ 5077097 w 11826240"/>
              <a:gd name="connsiteY179" fmla="*/ 6287588 h 6619156"/>
              <a:gd name="connsiteX180" fmla="*/ 5199017 w 11826240"/>
              <a:gd name="connsiteY180" fmla="*/ 6322422 h 6619156"/>
              <a:gd name="connsiteX181" fmla="*/ 5286103 w 11826240"/>
              <a:gd name="connsiteY181" fmla="*/ 6339840 h 6619156"/>
              <a:gd name="connsiteX182" fmla="*/ 5373189 w 11826240"/>
              <a:gd name="connsiteY182" fmla="*/ 6365965 h 6619156"/>
              <a:gd name="connsiteX183" fmla="*/ 5590903 w 11826240"/>
              <a:gd name="connsiteY183" fmla="*/ 6400800 h 6619156"/>
              <a:gd name="connsiteX184" fmla="*/ 5817326 w 11826240"/>
              <a:gd name="connsiteY184" fmla="*/ 6444342 h 6619156"/>
              <a:gd name="connsiteX185" fmla="*/ 5991497 w 11826240"/>
              <a:gd name="connsiteY185" fmla="*/ 6487885 h 6619156"/>
              <a:gd name="connsiteX186" fmla="*/ 6061166 w 11826240"/>
              <a:gd name="connsiteY186" fmla="*/ 6505302 h 6619156"/>
              <a:gd name="connsiteX187" fmla="*/ 6270172 w 11826240"/>
              <a:gd name="connsiteY187" fmla="*/ 6540137 h 6619156"/>
              <a:gd name="connsiteX188" fmla="*/ 6444343 w 11826240"/>
              <a:gd name="connsiteY188" fmla="*/ 6557554 h 6619156"/>
              <a:gd name="connsiteX189" fmla="*/ 6540137 w 11826240"/>
              <a:gd name="connsiteY189" fmla="*/ 6566262 h 6619156"/>
              <a:gd name="connsiteX190" fmla="*/ 6618514 w 11826240"/>
              <a:gd name="connsiteY190" fmla="*/ 6574971 h 6619156"/>
              <a:gd name="connsiteX191" fmla="*/ 6827520 w 11826240"/>
              <a:gd name="connsiteY191" fmla="*/ 6592388 h 6619156"/>
              <a:gd name="connsiteX192" fmla="*/ 6932023 w 11826240"/>
              <a:gd name="connsiteY192" fmla="*/ 6609805 h 6619156"/>
              <a:gd name="connsiteX193" fmla="*/ 7689669 w 11826240"/>
              <a:gd name="connsiteY193" fmla="*/ 6609805 h 6619156"/>
              <a:gd name="connsiteX194" fmla="*/ 8464732 w 11826240"/>
              <a:gd name="connsiteY194" fmla="*/ 6583680 h 6619156"/>
              <a:gd name="connsiteX195" fmla="*/ 8638903 w 11826240"/>
              <a:gd name="connsiteY195" fmla="*/ 6574971 h 6619156"/>
              <a:gd name="connsiteX196" fmla="*/ 9048206 w 11826240"/>
              <a:gd name="connsiteY196" fmla="*/ 6566262 h 6619156"/>
              <a:gd name="connsiteX197" fmla="*/ 9457509 w 11826240"/>
              <a:gd name="connsiteY197" fmla="*/ 6548845 h 6619156"/>
              <a:gd name="connsiteX198" fmla="*/ 9527177 w 11826240"/>
              <a:gd name="connsiteY198" fmla="*/ 6540137 h 6619156"/>
              <a:gd name="connsiteX199" fmla="*/ 9692640 w 11826240"/>
              <a:gd name="connsiteY199" fmla="*/ 6531428 h 6619156"/>
              <a:gd name="connsiteX200" fmla="*/ 9788434 w 11826240"/>
              <a:gd name="connsiteY200" fmla="*/ 6522720 h 6619156"/>
              <a:gd name="connsiteX201" fmla="*/ 10040983 w 11826240"/>
              <a:gd name="connsiteY201" fmla="*/ 6505302 h 6619156"/>
              <a:gd name="connsiteX202" fmla="*/ 10180320 w 11826240"/>
              <a:gd name="connsiteY202" fmla="*/ 6479177 h 6619156"/>
              <a:gd name="connsiteX203" fmla="*/ 10258697 w 11826240"/>
              <a:gd name="connsiteY203" fmla="*/ 6461760 h 6619156"/>
              <a:gd name="connsiteX204" fmla="*/ 10502537 w 11826240"/>
              <a:gd name="connsiteY204" fmla="*/ 6435634 h 6619156"/>
              <a:gd name="connsiteX205" fmla="*/ 10580914 w 11826240"/>
              <a:gd name="connsiteY205" fmla="*/ 6409508 h 6619156"/>
              <a:gd name="connsiteX206" fmla="*/ 10633166 w 11826240"/>
              <a:gd name="connsiteY206" fmla="*/ 6392091 h 6619156"/>
              <a:gd name="connsiteX207" fmla="*/ 10859589 w 11826240"/>
              <a:gd name="connsiteY207" fmla="*/ 6348548 h 6619156"/>
              <a:gd name="connsiteX208" fmla="*/ 10937966 w 11826240"/>
              <a:gd name="connsiteY208" fmla="*/ 6322422 h 6619156"/>
              <a:gd name="connsiteX209" fmla="*/ 11007634 w 11826240"/>
              <a:gd name="connsiteY209" fmla="*/ 6313714 h 6619156"/>
              <a:gd name="connsiteX210" fmla="*/ 11059886 w 11826240"/>
              <a:gd name="connsiteY210" fmla="*/ 6287588 h 6619156"/>
              <a:gd name="connsiteX211" fmla="*/ 11103429 w 11826240"/>
              <a:gd name="connsiteY211" fmla="*/ 6270171 h 6619156"/>
              <a:gd name="connsiteX212" fmla="*/ 11164389 w 11826240"/>
              <a:gd name="connsiteY212" fmla="*/ 6217920 h 6619156"/>
              <a:gd name="connsiteX213" fmla="*/ 11190514 w 11826240"/>
              <a:gd name="connsiteY213" fmla="*/ 6200502 h 6619156"/>
              <a:gd name="connsiteX214" fmla="*/ 11216640 w 11826240"/>
              <a:gd name="connsiteY214" fmla="*/ 6165668 h 6619156"/>
              <a:gd name="connsiteX215" fmla="*/ 11260183 w 11826240"/>
              <a:gd name="connsiteY215" fmla="*/ 6139542 h 6619156"/>
              <a:gd name="connsiteX216" fmla="*/ 11312434 w 11826240"/>
              <a:gd name="connsiteY216" fmla="*/ 6104708 h 6619156"/>
              <a:gd name="connsiteX217" fmla="*/ 11408229 w 11826240"/>
              <a:gd name="connsiteY217" fmla="*/ 6043748 h 6619156"/>
              <a:gd name="connsiteX218" fmla="*/ 11486606 w 11826240"/>
              <a:gd name="connsiteY218" fmla="*/ 5921828 h 6619156"/>
              <a:gd name="connsiteX219" fmla="*/ 11556274 w 11826240"/>
              <a:gd name="connsiteY219" fmla="*/ 5852160 h 6619156"/>
              <a:gd name="connsiteX220" fmla="*/ 11625943 w 11826240"/>
              <a:gd name="connsiteY220" fmla="*/ 5799908 h 6619156"/>
              <a:gd name="connsiteX221" fmla="*/ 11669486 w 11826240"/>
              <a:gd name="connsiteY221" fmla="*/ 5738948 h 6619156"/>
              <a:gd name="connsiteX222" fmla="*/ 11695612 w 11826240"/>
              <a:gd name="connsiteY222" fmla="*/ 5695405 h 6619156"/>
              <a:gd name="connsiteX223" fmla="*/ 11747863 w 11826240"/>
              <a:gd name="connsiteY223" fmla="*/ 5634445 h 6619156"/>
              <a:gd name="connsiteX224" fmla="*/ 11800114 w 11826240"/>
              <a:gd name="connsiteY224" fmla="*/ 5547360 h 6619156"/>
              <a:gd name="connsiteX225" fmla="*/ 11826240 w 11826240"/>
              <a:gd name="connsiteY225" fmla="*/ 5329645 h 6619156"/>
              <a:gd name="connsiteX226" fmla="*/ 11817532 w 11826240"/>
              <a:gd name="connsiteY226" fmla="*/ 5155474 h 6619156"/>
              <a:gd name="connsiteX227" fmla="*/ 11800114 w 11826240"/>
              <a:gd name="connsiteY227" fmla="*/ 4998720 h 6619156"/>
              <a:gd name="connsiteX228" fmla="*/ 11808823 w 11826240"/>
              <a:gd name="connsiteY228" fmla="*/ 4702628 h 6619156"/>
              <a:gd name="connsiteX229" fmla="*/ 11800114 w 11826240"/>
              <a:gd name="connsiteY229" fmla="*/ 4676502 h 6619156"/>
              <a:gd name="connsiteX230" fmla="*/ 11756572 w 11826240"/>
              <a:gd name="connsiteY230" fmla="*/ 4624251 h 6619156"/>
              <a:gd name="connsiteX231" fmla="*/ 11713029 w 11826240"/>
              <a:gd name="connsiteY231" fmla="*/ 4589417 h 6619156"/>
              <a:gd name="connsiteX232" fmla="*/ 11634652 w 11826240"/>
              <a:gd name="connsiteY232" fmla="*/ 4528457 h 6619156"/>
              <a:gd name="connsiteX233" fmla="*/ 11564983 w 11826240"/>
              <a:gd name="connsiteY233" fmla="*/ 4502331 h 6619156"/>
              <a:gd name="connsiteX234" fmla="*/ 11416937 w 11826240"/>
              <a:gd name="connsiteY234" fmla="*/ 4484914 h 6619156"/>
              <a:gd name="connsiteX235" fmla="*/ 10781212 w 11826240"/>
              <a:gd name="connsiteY235" fmla="*/ 4511040 h 6619156"/>
              <a:gd name="connsiteX236" fmla="*/ 10737669 w 11826240"/>
              <a:gd name="connsiteY236" fmla="*/ 4519748 h 6619156"/>
              <a:gd name="connsiteX237" fmla="*/ 10607040 w 11826240"/>
              <a:gd name="connsiteY237" fmla="*/ 4537165 h 6619156"/>
              <a:gd name="connsiteX238" fmla="*/ 10424160 w 11826240"/>
              <a:gd name="connsiteY238" fmla="*/ 4554582 h 6619156"/>
              <a:gd name="connsiteX239" fmla="*/ 10345783 w 11826240"/>
              <a:gd name="connsiteY239" fmla="*/ 4572000 h 6619156"/>
              <a:gd name="connsiteX240" fmla="*/ 9910354 w 11826240"/>
              <a:gd name="connsiteY240" fmla="*/ 4563291 h 6619156"/>
              <a:gd name="connsiteX241" fmla="*/ 9762309 w 11826240"/>
              <a:gd name="connsiteY241" fmla="*/ 4545874 h 6619156"/>
              <a:gd name="connsiteX242" fmla="*/ 9562012 w 11826240"/>
              <a:gd name="connsiteY242" fmla="*/ 4511040 h 6619156"/>
              <a:gd name="connsiteX243" fmla="*/ 9440092 w 11826240"/>
              <a:gd name="connsiteY243" fmla="*/ 4493622 h 6619156"/>
              <a:gd name="connsiteX244" fmla="*/ 9353006 w 11826240"/>
              <a:gd name="connsiteY244" fmla="*/ 4484914 h 6619156"/>
              <a:gd name="connsiteX245" fmla="*/ 9300754 w 11826240"/>
              <a:gd name="connsiteY245" fmla="*/ 4476205 h 6619156"/>
              <a:gd name="connsiteX246" fmla="*/ 9196252 w 11826240"/>
              <a:gd name="connsiteY246" fmla="*/ 4450080 h 6619156"/>
              <a:gd name="connsiteX247" fmla="*/ 9109166 w 11826240"/>
              <a:gd name="connsiteY247" fmla="*/ 4310742 h 6619156"/>
              <a:gd name="connsiteX248" fmla="*/ 9100457 w 11826240"/>
              <a:gd name="connsiteY248" fmla="*/ 4267200 h 6619156"/>
              <a:gd name="connsiteX249" fmla="*/ 9074332 w 11826240"/>
              <a:gd name="connsiteY249" fmla="*/ 4180114 h 6619156"/>
              <a:gd name="connsiteX250" fmla="*/ 9065623 w 11826240"/>
              <a:gd name="connsiteY250" fmla="*/ 4093028 h 6619156"/>
              <a:gd name="connsiteX251" fmla="*/ 9048206 w 11826240"/>
              <a:gd name="connsiteY251" fmla="*/ 3944982 h 6619156"/>
              <a:gd name="connsiteX252" fmla="*/ 9039497 w 11826240"/>
              <a:gd name="connsiteY252" fmla="*/ 3892731 h 6619156"/>
              <a:gd name="connsiteX253" fmla="*/ 9048206 w 11826240"/>
              <a:gd name="connsiteY253" fmla="*/ 3735977 h 6619156"/>
              <a:gd name="connsiteX254" fmla="*/ 9056914 w 11826240"/>
              <a:gd name="connsiteY254" fmla="*/ 3709851 h 6619156"/>
              <a:gd name="connsiteX255" fmla="*/ 9109166 w 11826240"/>
              <a:gd name="connsiteY255" fmla="*/ 3605348 h 6619156"/>
              <a:gd name="connsiteX256" fmla="*/ 9170126 w 11826240"/>
              <a:gd name="connsiteY256" fmla="*/ 3492137 h 6619156"/>
              <a:gd name="connsiteX257" fmla="*/ 9204960 w 11826240"/>
              <a:gd name="connsiteY257" fmla="*/ 3457302 h 6619156"/>
              <a:gd name="connsiteX258" fmla="*/ 9318172 w 11826240"/>
              <a:gd name="connsiteY258" fmla="*/ 3291840 h 6619156"/>
              <a:gd name="connsiteX259" fmla="*/ 9379132 w 11826240"/>
              <a:gd name="connsiteY259" fmla="*/ 3213462 h 6619156"/>
              <a:gd name="connsiteX260" fmla="*/ 9431383 w 11826240"/>
              <a:gd name="connsiteY260" fmla="*/ 3091542 h 6619156"/>
              <a:gd name="connsiteX261" fmla="*/ 9457509 w 11826240"/>
              <a:gd name="connsiteY261" fmla="*/ 3039291 h 6619156"/>
              <a:gd name="connsiteX262" fmla="*/ 9518469 w 11826240"/>
              <a:gd name="connsiteY262" fmla="*/ 2882537 h 6619156"/>
              <a:gd name="connsiteX263" fmla="*/ 9579429 w 11826240"/>
              <a:gd name="connsiteY263" fmla="*/ 2786742 h 6619156"/>
              <a:gd name="connsiteX264" fmla="*/ 9675223 w 11826240"/>
              <a:gd name="connsiteY264" fmla="*/ 2534194 h 6619156"/>
              <a:gd name="connsiteX265" fmla="*/ 9727474 w 11826240"/>
              <a:gd name="connsiteY265" fmla="*/ 2420982 h 6619156"/>
              <a:gd name="connsiteX266" fmla="*/ 9788434 w 11826240"/>
              <a:gd name="connsiteY266" fmla="*/ 2333897 h 6619156"/>
              <a:gd name="connsiteX267" fmla="*/ 9858103 w 11826240"/>
              <a:gd name="connsiteY267" fmla="*/ 2185851 h 6619156"/>
              <a:gd name="connsiteX268" fmla="*/ 9875520 w 11826240"/>
              <a:gd name="connsiteY268" fmla="*/ 2142308 h 6619156"/>
              <a:gd name="connsiteX269" fmla="*/ 9910354 w 11826240"/>
              <a:gd name="connsiteY269" fmla="*/ 2081348 h 6619156"/>
              <a:gd name="connsiteX270" fmla="*/ 9936480 w 11826240"/>
              <a:gd name="connsiteY270" fmla="*/ 1985554 h 6619156"/>
              <a:gd name="connsiteX271" fmla="*/ 9997440 w 11826240"/>
              <a:gd name="connsiteY271" fmla="*/ 1820091 h 6619156"/>
              <a:gd name="connsiteX272" fmla="*/ 10023566 w 11826240"/>
              <a:gd name="connsiteY272" fmla="*/ 1741714 h 6619156"/>
              <a:gd name="connsiteX273" fmla="*/ 10067109 w 11826240"/>
              <a:gd name="connsiteY273" fmla="*/ 1445622 h 6619156"/>
              <a:gd name="connsiteX274" fmla="*/ 10075817 w 11826240"/>
              <a:gd name="connsiteY274" fmla="*/ 1341120 h 6619156"/>
              <a:gd name="connsiteX275" fmla="*/ 10101943 w 11826240"/>
              <a:gd name="connsiteY275" fmla="*/ 1227908 h 6619156"/>
              <a:gd name="connsiteX276" fmla="*/ 10067109 w 11826240"/>
              <a:gd name="connsiteY276" fmla="*/ 984068 h 6619156"/>
              <a:gd name="connsiteX277" fmla="*/ 10040983 w 11826240"/>
              <a:gd name="connsiteY277" fmla="*/ 905691 h 6619156"/>
              <a:gd name="connsiteX278" fmla="*/ 9980023 w 11826240"/>
              <a:gd name="connsiteY278" fmla="*/ 818605 h 6619156"/>
              <a:gd name="connsiteX279" fmla="*/ 9962606 w 11826240"/>
              <a:gd name="connsiteY279" fmla="*/ 766354 h 6619156"/>
              <a:gd name="connsiteX280" fmla="*/ 9936480 w 11826240"/>
              <a:gd name="connsiteY280" fmla="*/ 653142 h 6619156"/>
              <a:gd name="connsiteX281" fmla="*/ 9919063 w 11826240"/>
              <a:gd name="connsiteY281" fmla="*/ 592182 h 6619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Lst>
            <a:rect l="l" t="t" r="r" b="b"/>
            <a:pathLst>
              <a:path w="11826240" h="6619156">
                <a:moveTo>
                  <a:pt x="9840686" y="505097"/>
                </a:moveTo>
                <a:cubicBezTo>
                  <a:pt x="9773920" y="470263"/>
                  <a:pt x="9708895" y="431868"/>
                  <a:pt x="9640389" y="400594"/>
                </a:cubicBezTo>
                <a:cubicBezTo>
                  <a:pt x="9231334" y="213851"/>
                  <a:pt x="9550648" y="357537"/>
                  <a:pt x="9396549" y="313508"/>
                </a:cubicBezTo>
                <a:cubicBezTo>
                  <a:pt x="9350177" y="300259"/>
                  <a:pt x="9277686" y="270577"/>
                  <a:pt x="9231086" y="261257"/>
                </a:cubicBezTo>
                <a:cubicBezTo>
                  <a:pt x="9202479" y="255536"/>
                  <a:pt x="9173029" y="255451"/>
                  <a:pt x="9144000" y="252548"/>
                </a:cubicBezTo>
                <a:cubicBezTo>
                  <a:pt x="9117874" y="243839"/>
                  <a:pt x="9092157" y="233793"/>
                  <a:pt x="9065623" y="226422"/>
                </a:cubicBezTo>
                <a:cubicBezTo>
                  <a:pt x="8995310" y="206890"/>
                  <a:pt x="8856874" y="186919"/>
                  <a:pt x="8804366" y="182880"/>
                </a:cubicBezTo>
                <a:lnTo>
                  <a:pt x="8691154" y="174171"/>
                </a:lnTo>
                <a:cubicBezTo>
                  <a:pt x="8667856" y="171952"/>
                  <a:pt x="8644787" y="167647"/>
                  <a:pt x="8621486" y="165462"/>
                </a:cubicBezTo>
                <a:cubicBezTo>
                  <a:pt x="8551881" y="158936"/>
                  <a:pt x="8481892" y="156374"/>
                  <a:pt x="8412480" y="148045"/>
                </a:cubicBezTo>
                <a:cubicBezTo>
                  <a:pt x="8336662" y="138947"/>
                  <a:pt x="8262106" y="120124"/>
                  <a:pt x="8186057" y="113211"/>
                </a:cubicBezTo>
                <a:cubicBezTo>
                  <a:pt x="7933691" y="90269"/>
                  <a:pt x="8058522" y="98844"/>
                  <a:pt x="7811589" y="87085"/>
                </a:cubicBezTo>
                <a:lnTo>
                  <a:pt x="7698377" y="69668"/>
                </a:lnTo>
                <a:cubicBezTo>
                  <a:pt x="7672332" y="66116"/>
                  <a:pt x="7645929" y="65281"/>
                  <a:pt x="7620000" y="60960"/>
                </a:cubicBezTo>
                <a:cubicBezTo>
                  <a:pt x="7538958" y="47453"/>
                  <a:pt x="7682213" y="49763"/>
                  <a:pt x="7532914" y="43542"/>
                </a:cubicBezTo>
                <a:cubicBezTo>
                  <a:pt x="7413965" y="38586"/>
                  <a:pt x="7294880" y="37737"/>
                  <a:pt x="7175863" y="34834"/>
                </a:cubicBezTo>
                <a:cubicBezTo>
                  <a:pt x="6956297" y="12876"/>
                  <a:pt x="7194776" y="34557"/>
                  <a:pt x="6749143" y="17417"/>
                </a:cubicBezTo>
                <a:cubicBezTo>
                  <a:pt x="6711322" y="15962"/>
                  <a:pt x="6673728" y="10697"/>
                  <a:pt x="6635932" y="8708"/>
                </a:cubicBezTo>
                <a:cubicBezTo>
                  <a:pt x="6563403" y="4891"/>
                  <a:pt x="6490789" y="2903"/>
                  <a:pt x="6418217" y="0"/>
                </a:cubicBezTo>
                <a:lnTo>
                  <a:pt x="6000206" y="8708"/>
                </a:lnTo>
                <a:cubicBezTo>
                  <a:pt x="5988246" y="9168"/>
                  <a:pt x="5977148" y="15276"/>
                  <a:pt x="5965372" y="17417"/>
                </a:cubicBezTo>
                <a:cubicBezTo>
                  <a:pt x="5938951" y="22221"/>
                  <a:pt x="5858983" y="31804"/>
                  <a:pt x="5834743" y="34834"/>
                </a:cubicBezTo>
                <a:cubicBezTo>
                  <a:pt x="5775011" y="54743"/>
                  <a:pt x="5849163" y="31227"/>
                  <a:pt x="5765074" y="52251"/>
                </a:cubicBezTo>
                <a:cubicBezTo>
                  <a:pt x="5684014" y="72517"/>
                  <a:pt x="5827333" y="48335"/>
                  <a:pt x="5677989" y="69668"/>
                </a:cubicBezTo>
                <a:cubicBezTo>
                  <a:pt x="5585570" y="100475"/>
                  <a:pt x="5626616" y="90394"/>
                  <a:pt x="5556069" y="104502"/>
                </a:cubicBezTo>
                <a:cubicBezTo>
                  <a:pt x="5541555" y="110308"/>
                  <a:pt x="5527356" y="116977"/>
                  <a:pt x="5512526" y="121920"/>
                </a:cubicBezTo>
                <a:cubicBezTo>
                  <a:pt x="5501172" y="125705"/>
                  <a:pt x="5488899" y="126426"/>
                  <a:pt x="5477692" y="130628"/>
                </a:cubicBezTo>
                <a:cubicBezTo>
                  <a:pt x="5465536" y="135186"/>
                  <a:pt x="5454789" y="142931"/>
                  <a:pt x="5442857" y="148045"/>
                </a:cubicBezTo>
                <a:cubicBezTo>
                  <a:pt x="5434420" y="151661"/>
                  <a:pt x="5424942" y="152649"/>
                  <a:pt x="5416732" y="156754"/>
                </a:cubicBezTo>
                <a:cubicBezTo>
                  <a:pt x="5407371" y="161435"/>
                  <a:pt x="5400226" y="170048"/>
                  <a:pt x="5390606" y="174171"/>
                </a:cubicBezTo>
                <a:cubicBezTo>
                  <a:pt x="5379605" y="178886"/>
                  <a:pt x="5366773" y="178165"/>
                  <a:pt x="5355772" y="182880"/>
                </a:cubicBezTo>
                <a:cubicBezTo>
                  <a:pt x="5325941" y="195665"/>
                  <a:pt x="5296516" y="209724"/>
                  <a:pt x="5268686" y="226422"/>
                </a:cubicBezTo>
                <a:cubicBezTo>
                  <a:pt x="5254172" y="235131"/>
                  <a:pt x="5239497" y="243577"/>
                  <a:pt x="5225143" y="252548"/>
                </a:cubicBezTo>
                <a:cubicBezTo>
                  <a:pt x="5216267" y="258095"/>
                  <a:pt x="5208104" y="264772"/>
                  <a:pt x="5199017" y="269965"/>
                </a:cubicBezTo>
                <a:cubicBezTo>
                  <a:pt x="5187746" y="276406"/>
                  <a:pt x="5174747" y="279836"/>
                  <a:pt x="5164183" y="287382"/>
                </a:cubicBezTo>
                <a:cubicBezTo>
                  <a:pt x="5154161" y="294540"/>
                  <a:pt x="5147408" y="305493"/>
                  <a:pt x="5138057" y="313508"/>
                </a:cubicBezTo>
                <a:cubicBezTo>
                  <a:pt x="5127037" y="322954"/>
                  <a:pt x="5115432" y="331785"/>
                  <a:pt x="5103223" y="339634"/>
                </a:cubicBezTo>
                <a:cubicBezTo>
                  <a:pt x="5074747" y="357940"/>
                  <a:pt x="5040074" y="367947"/>
                  <a:pt x="5016137" y="391885"/>
                </a:cubicBezTo>
                <a:cubicBezTo>
                  <a:pt x="5004526" y="403497"/>
                  <a:pt x="4993839" y="416113"/>
                  <a:pt x="4981303" y="426720"/>
                </a:cubicBezTo>
                <a:cubicBezTo>
                  <a:pt x="4956037" y="448099"/>
                  <a:pt x="4930465" y="469321"/>
                  <a:pt x="4902926" y="487680"/>
                </a:cubicBezTo>
                <a:cubicBezTo>
                  <a:pt x="4894217" y="493486"/>
                  <a:pt x="4884201" y="497696"/>
                  <a:pt x="4876800" y="505097"/>
                </a:cubicBezTo>
                <a:cubicBezTo>
                  <a:pt x="4866537" y="515360"/>
                  <a:pt x="4860437" y="529191"/>
                  <a:pt x="4850674" y="539931"/>
                </a:cubicBezTo>
                <a:cubicBezTo>
                  <a:pt x="4831343" y="561194"/>
                  <a:pt x="4802565" y="575188"/>
                  <a:pt x="4789714" y="600891"/>
                </a:cubicBezTo>
                <a:cubicBezTo>
                  <a:pt x="4783908" y="612502"/>
                  <a:pt x="4780086" y="625339"/>
                  <a:pt x="4772297" y="635725"/>
                </a:cubicBezTo>
                <a:cubicBezTo>
                  <a:pt x="4754303" y="659717"/>
                  <a:pt x="4716347" y="687452"/>
                  <a:pt x="4693920" y="705394"/>
                </a:cubicBezTo>
                <a:cubicBezTo>
                  <a:pt x="4676311" y="740611"/>
                  <a:pt x="4680639" y="741135"/>
                  <a:pt x="4650377" y="766354"/>
                </a:cubicBezTo>
                <a:cubicBezTo>
                  <a:pt x="4642337" y="773054"/>
                  <a:pt x="4631653" y="776370"/>
                  <a:pt x="4624252" y="783771"/>
                </a:cubicBezTo>
                <a:cubicBezTo>
                  <a:pt x="4560425" y="847598"/>
                  <a:pt x="4617537" y="823642"/>
                  <a:pt x="4519749" y="896982"/>
                </a:cubicBezTo>
                <a:cubicBezTo>
                  <a:pt x="4508137" y="905691"/>
                  <a:pt x="4494472" y="912185"/>
                  <a:pt x="4484914" y="923108"/>
                </a:cubicBezTo>
                <a:cubicBezTo>
                  <a:pt x="4453562" y="958939"/>
                  <a:pt x="4427852" y="999369"/>
                  <a:pt x="4397829" y="1036320"/>
                </a:cubicBezTo>
                <a:cubicBezTo>
                  <a:pt x="4390063" y="1045878"/>
                  <a:pt x="4379092" y="1052593"/>
                  <a:pt x="4371703" y="1062445"/>
                </a:cubicBezTo>
                <a:cubicBezTo>
                  <a:pt x="4361547" y="1075986"/>
                  <a:pt x="4355533" y="1092299"/>
                  <a:pt x="4345577" y="1105988"/>
                </a:cubicBezTo>
                <a:cubicBezTo>
                  <a:pt x="4332242" y="1124324"/>
                  <a:pt x="4315036" y="1139666"/>
                  <a:pt x="4302034" y="1158240"/>
                </a:cubicBezTo>
                <a:cubicBezTo>
                  <a:pt x="4269844" y="1204226"/>
                  <a:pt x="4301666" y="1184734"/>
                  <a:pt x="4258492" y="1227908"/>
                </a:cubicBezTo>
                <a:cubicBezTo>
                  <a:pt x="4251091" y="1235309"/>
                  <a:pt x="4240407" y="1238625"/>
                  <a:pt x="4232366" y="1245325"/>
                </a:cubicBezTo>
                <a:cubicBezTo>
                  <a:pt x="4195466" y="1276075"/>
                  <a:pt x="4182021" y="1314358"/>
                  <a:pt x="4127863" y="1332411"/>
                </a:cubicBezTo>
                <a:cubicBezTo>
                  <a:pt x="4110446" y="1338217"/>
                  <a:pt x="4092326" y="1342231"/>
                  <a:pt x="4075612" y="1349828"/>
                </a:cubicBezTo>
                <a:cubicBezTo>
                  <a:pt x="4060203" y="1356832"/>
                  <a:pt x="4046865" y="1367734"/>
                  <a:pt x="4032069" y="1375954"/>
                </a:cubicBezTo>
                <a:cubicBezTo>
                  <a:pt x="3994228" y="1396977"/>
                  <a:pt x="3996071" y="1392626"/>
                  <a:pt x="3953692" y="1410788"/>
                </a:cubicBezTo>
                <a:cubicBezTo>
                  <a:pt x="3927414" y="1422050"/>
                  <a:pt x="3902577" y="1437013"/>
                  <a:pt x="3875314" y="1445622"/>
                </a:cubicBezTo>
                <a:cubicBezTo>
                  <a:pt x="3847085" y="1454537"/>
                  <a:pt x="3816693" y="1454907"/>
                  <a:pt x="3788229" y="1463040"/>
                </a:cubicBezTo>
                <a:cubicBezTo>
                  <a:pt x="3745143" y="1475350"/>
                  <a:pt x="3725504" y="1482738"/>
                  <a:pt x="3683726" y="1489165"/>
                </a:cubicBezTo>
                <a:cubicBezTo>
                  <a:pt x="3660594" y="1492724"/>
                  <a:pt x="3637189" y="1494315"/>
                  <a:pt x="3614057" y="1497874"/>
                </a:cubicBezTo>
                <a:cubicBezTo>
                  <a:pt x="3599427" y="1500125"/>
                  <a:pt x="3585077" y="1503934"/>
                  <a:pt x="3570514" y="1506582"/>
                </a:cubicBezTo>
                <a:cubicBezTo>
                  <a:pt x="3553142" y="1509741"/>
                  <a:pt x="3535500" y="1511460"/>
                  <a:pt x="3518263" y="1515291"/>
                </a:cubicBezTo>
                <a:cubicBezTo>
                  <a:pt x="3509302" y="1517282"/>
                  <a:pt x="3500930" y="1521362"/>
                  <a:pt x="3492137" y="1524000"/>
                </a:cubicBezTo>
                <a:cubicBezTo>
                  <a:pt x="3471895" y="1530073"/>
                  <a:pt x="3451419" y="1535345"/>
                  <a:pt x="3431177" y="1541417"/>
                </a:cubicBezTo>
                <a:cubicBezTo>
                  <a:pt x="3422385" y="1544055"/>
                  <a:pt x="3414053" y="1548325"/>
                  <a:pt x="3405052" y="1550125"/>
                </a:cubicBezTo>
                <a:cubicBezTo>
                  <a:pt x="3384924" y="1554151"/>
                  <a:pt x="3364412" y="1555931"/>
                  <a:pt x="3344092" y="1558834"/>
                </a:cubicBezTo>
                <a:cubicBezTo>
                  <a:pt x="3326675" y="1564640"/>
                  <a:pt x="3309950" y="1573233"/>
                  <a:pt x="3291840" y="1576251"/>
                </a:cubicBezTo>
                <a:cubicBezTo>
                  <a:pt x="3047003" y="1617057"/>
                  <a:pt x="3222644" y="1592947"/>
                  <a:pt x="2760617" y="1602377"/>
                </a:cubicBezTo>
                <a:cubicBezTo>
                  <a:pt x="2714171" y="1608183"/>
                  <a:pt x="2667569" y="1612851"/>
                  <a:pt x="2621280" y="1619794"/>
                </a:cubicBezTo>
                <a:cubicBezTo>
                  <a:pt x="2609444" y="1621569"/>
                  <a:pt x="2598130" y="1625906"/>
                  <a:pt x="2586446" y="1628502"/>
                </a:cubicBezTo>
                <a:cubicBezTo>
                  <a:pt x="2571997" y="1631713"/>
                  <a:pt x="2557575" y="1635255"/>
                  <a:pt x="2542903" y="1637211"/>
                </a:cubicBezTo>
                <a:cubicBezTo>
                  <a:pt x="2473913" y="1646410"/>
                  <a:pt x="2463007" y="1641891"/>
                  <a:pt x="2403566" y="1654628"/>
                </a:cubicBezTo>
                <a:cubicBezTo>
                  <a:pt x="2236609" y="1690404"/>
                  <a:pt x="2409752" y="1653642"/>
                  <a:pt x="2290354" y="1689462"/>
                </a:cubicBezTo>
                <a:cubicBezTo>
                  <a:pt x="2276177" y="1693715"/>
                  <a:pt x="2261261" y="1694960"/>
                  <a:pt x="2246812" y="1698171"/>
                </a:cubicBezTo>
                <a:cubicBezTo>
                  <a:pt x="2211355" y="1706051"/>
                  <a:pt x="2188384" y="1714106"/>
                  <a:pt x="2151017" y="1724297"/>
                </a:cubicBezTo>
                <a:cubicBezTo>
                  <a:pt x="2107522" y="1736159"/>
                  <a:pt x="2066065" y="1743655"/>
                  <a:pt x="2020389" y="1750422"/>
                </a:cubicBezTo>
                <a:cubicBezTo>
                  <a:pt x="1974087" y="1757282"/>
                  <a:pt x="1881052" y="1767840"/>
                  <a:pt x="1881052" y="1767840"/>
                </a:cubicBezTo>
                <a:lnTo>
                  <a:pt x="1820092" y="1785257"/>
                </a:lnTo>
                <a:cubicBezTo>
                  <a:pt x="1811299" y="1787895"/>
                  <a:pt x="1802822" y="1791550"/>
                  <a:pt x="1793966" y="1793965"/>
                </a:cubicBezTo>
                <a:cubicBezTo>
                  <a:pt x="1770872" y="1800263"/>
                  <a:pt x="1747391" y="1805083"/>
                  <a:pt x="1724297" y="1811382"/>
                </a:cubicBezTo>
                <a:cubicBezTo>
                  <a:pt x="1715441" y="1813797"/>
                  <a:pt x="1707173" y="1818291"/>
                  <a:pt x="1698172" y="1820091"/>
                </a:cubicBezTo>
                <a:cubicBezTo>
                  <a:pt x="1678044" y="1824117"/>
                  <a:pt x="1657532" y="1825897"/>
                  <a:pt x="1637212" y="1828800"/>
                </a:cubicBezTo>
                <a:cubicBezTo>
                  <a:pt x="1583558" y="1846683"/>
                  <a:pt x="1638185" y="1830206"/>
                  <a:pt x="1550126" y="1846217"/>
                </a:cubicBezTo>
                <a:cubicBezTo>
                  <a:pt x="1538350" y="1848358"/>
                  <a:pt x="1526800" y="1851637"/>
                  <a:pt x="1515292" y="1854925"/>
                </a:cubicBezTo>
                <a:cubicBezTo>
                  <a:pt x="1506465" y="1857447"/>
                  <a:pt x="1498168" y="1861834"/>
                  <a:pt x="1489166" y="1863634"/>
                </a:cubicBezTo>
                <a:cubicBezTo>
                  <a:pt x="1469038" y="1867659"/>
                  <a:pt x="1448453" y="1868968"/>
                  <a:pt x="1428206" y="1872342"/>
                </a:cubicBezTo>
                <a:cubicBezTo>
                  <a:pt x="1413606" y="1874775"/>
                  <a:pt x="1399177" y="1878148"/>
                  <a:pt x="1384663" y="1881051"/>
                </a:cubicBezTo>
                <a:cubicBezTo>
                  <a:pt x="1373052" y="1886857"/>
                  <a:pt x="1361984" y="1893910"/>
                  <a:pt x="1349829" y="1898468"/>
                </a:cubicBezTo>
                <a:cubicBezTo>
                  <a:pt x="1333729" y="1904506"/>
                  <a:pt x="1285805" y="1912573"/>
                  <a:pt x="1271452" y="1915885"/>
                </a:cubicBezTo>
                <a:cubicBezTo>
                  <a:pt x="1110047" y="1953131"/>
                  <a:pt x="1256256" y="1918981"/>
                  <a:pt x="1175657" y="1942011"/>
                </a:cubicBezTo>
                <a:cubicBezTo>
                  <a:pt x="1133398" y="1954086"/>
                  <a:pt x="1143983" y="1948651"/>
                  <a:pt x="1097280" y="1959428"/>
                </a:cubicBezTo>
                <a:cubicBezTo>
                  <a:pt x="1073956" y="1964810"/>
                  <a:pt x="1051224" y="1972910"/>
                  <a:pt x="1027612" y="1976845"/>
                </a:cubicBezTo>
                <a:lnTo>
                  <a:pt x="923109" y="1994262"/>
                </a:lnTo>
                <a:cubicBezTo>
                  <a:pt x="863397" y="2014167"/>
                  <a:pt x="937497" y="1990666"/>
                  <a:pt x="853440" y="2011680"/>
                </a:cubicBezTo>
                <a:cubicBezTo>
                  <a:pt x="844534" y="2013906"/>
                  <a:pt x="836346" y="2018746"/>
                  <a:pt x="827314" y="2020388"/>
                </a:cubicBezTo>
                <a:cubicBezTo>
                  <a:pt x="804288" y="2024575"/>
                  <a:pt x="780869" y="2026194"/>
                  <a:pt x="757646" y="2029097"/>
                </a:cubicBezTo>
                <a:cubicBezTo>
                  <a:pt x="748937" y="2032000"/>
                  <a:pt x="740481" y="2035814"/>
                  <a:pt x="731520" y="2037805"/>
                </a:cubicBezTo>
                <a:cubicBezTo>
                  <a:pt x="709755" y="2042642"/>
                  <a:pt x="637772" y="2052442"/>
                  <a:pt x="618309" y="2055222"/>
                </a:cubicBezTo>
                <a:cubicBezTo>
                  <a:pt x="600892" y="2061028"/>
                  <a:pt x="583642" y="2067364"/>
                  <a:pt x="566057" y="2072640"/>
                </a:cubicBezTo>
                <a:cubicBezTo>
                  <a:pt x="554593" y="2076079"/>
                  <a:pt x="542224" y="2076633"/>
                  <a:pt x="531223" y="2081348"/>
                </a:cubicBezTo>
                <a:cubicBezTo>
                  <a:pt x="521603" y="2085471"/>
                  <a:pt x="514184" y="2093572"/>
                  <a:pt x="505097" y="2098765"/>
                </a:cubicBezTo>
                <a:cubicBezTo>
                  <a:pt x="493826" y="2105206"/>
                  <a:pt x="482418" y="2111624"/>
                  <a:pt x="470263" y="2116182"/>
                </a:cubicBezTo>
                <a:cubicBezTo>
                  <a:pt x="459056" y="2120385"/>
                  <a:pt x="446636" y="2120688"/>
                  <a:pt x="435429" y="2124891"/>
                </a:cubicBezTo>
                <a:cubicBezTo>
                  <a:pt x="423273" y="2129449"/>
                  <a:pt x="412526" y="2137194"/>
                  <a:pt x="400594" y="2142308"/>
                </a:cubicBezTo>
                <a:cubicBezTo>
                  <a:pt x="350120" y="2163940"/>
                  <a:pt x="398548" y="2134965"/>
                  <a:pt x="348343" y="2168434"/>
                </a:cubicBezTo>
                <a:cubicBezTo>
                  <a:pt x="345440" y="2177143"/>
                  <a:pt x="343739" y="2186349"/>
                  <a:pt x="339634" y="2194560"/>
                </a:cubicBezTo>
                <a:cubicBezTo>
                  <a:pt x="333980" y="2205867"/>
                  <a:pt x="301018" y="2249609"/>
                  <a:pt x="296092" y="2255520"/>
                </a:cubicBezTo>
                <a:cubicBezTo>
                  <a:pt x="290836" y="2261828"/>
                  <a:pt x="283930" y="2266629"/>
                  <a:pt x="278674" y="2272937"/>
                </a:cubicBezTo>
                <a:cubicBezTo>
                  <a:pt x="269382" y="2284087"/>
                  <a:pt x="261257" y="2296160"/>
                  <a:pt x="252549" y="2307771"/>
                </a:cubicBezTo>
                <a:cubicBezTo>
                  <a:pt x="250137" y="2319829"/>
                  <a:pt x="243498" y="2362381"/>
                  <a:pt x="235132" y="2377440"/>
                </a:cubicBezTo>
                <a:cubicBezTo>
                  <a:pt x="224966" y="2395739"/>
                  <a:pt x="200297" y="2429691"/>
                  <a:pt x="200297" y="2429691"/>
                </a:cubicBezTo>
                <a:cubicBezTo>
                  <a:pt x="159535" y="2551976"/>
                  <a:pt x="214705" y="2412431"/>
                  <a:pt x="139337" y="2525485"/>
                </a:cubicBezTo>
                <a:cubicBezTo>
                  <a:pt x="127726" y="2542902"/>
                  <a:pt x="119305" y="2562935"/>
                  <a:pt x="104503" y="2577737"/>
                </a:cubicBezTo>
                <a:lnTo>
                  <a:pt x="60960" y="2621280"/>
                </a:lnTo>
                <a:cubicBezTo>
                  <a:pt x="55848" y="2646842"/>
                  <a:pt x="53586" y="2667514"/>
                  <a:pt x="43543" y="2690948"/>
                </a:cubicBezTo>
                <a:cubicBezTo>
                  <a:pt x="28591" y="2725835"/>
                  <a:pt x="25585" y="2719235"/>
                  <a:pt x="17417" y="2751908"/>
                </a:cubicBezTo>
                <a:cubicBezTo>
                  <a:pt x="8930" y="2785857"/>
                  <a:pt x="4914" y="2822015"/>
                  <a:pt x="0" y="2856411"/>
                </a:cubicBezTo>
                <a:cubicBezTo>
                  <a:pt x="2903" y="2923177"/>
                  <a:pt x="6038" y="2989933"/>
                  <a:pt x="8709" y="3056708"/>
                </a:cubicBezTo>
                <a:cubicBezTo>
                  <a:pt x="19493" y="3326320"/>
                  <a:pt x="1665" y="3213084"/>
                  <a:pt x="34834" y="3378925"/>
                </a:cubicBezTo>
                <a:cubicBezTo>
                  <a:pt x="39946" y="3404484"/>
                  <a:pt x="42210" y="3425162"/>
                  <a:pt x="52252" y="3448594"/>
                </a:cubicBezTo>
                <a:cubicBezTo>
                  <a:pt x="91358" y="3539840"/>
                  <a:pt x="42590" y="3411854"/>
                  <a:pt x="104503" y="3535680"/>
                </a:cubicBezTo>
                <a:cubicBezTo>
                  <a:pt x="112713" y="3552101"/>
                  <a:pt x="111736" y="3572655"/>
                  <a:pt x="121920" y="3587931"/>
                </a:cubicBezTo>
                <a:cubicBezTo>
                  <a:pt x="143382" y="3620124"/>
                  <a:pt x="166498" y="3655846"/>
                  <a:pt x="191589" y="3683725"/>
                </a:cubicBezTo>
                <a:cubicBezTo>
                  <a:pt x="198591" y="3691504"/>
                  <a:pt x="209006" y="3695336"/>
                  <a:pt x="217714" y="3701142"/>
                </a:cubicBezTo>
                <a:cubicBezTo>
                  <a:pt x="264638" y="3779349"/>
                  <a:pt x="220770" y="3711292"/>
                  <a:pt x="287383" y="3796937"/>
                </a:cubicBezTo>
                <a:cubicBezTo>
                  <a:pt x="293809" y="3805198"/>
                  <a:pt x="298100" y="3815022"/>
                  <a:pt x="304800" y="3823062"/>
                </a:cubicBezTo>
                <a:cubicBezTo>
                  <a:pt x="312685" y="3832523"/>
                  <a:pt x="323768" y="3839166"/>
                  <a:pt x="330926" y="3849188"/>
                </a:cubicBezTo>
                <a:cubicBezTo>
                  <a:pt x="338472" y="3859752"/>
                  <a:pt x="340122" y="3873975"/>
                  <a:pt x="348343" y="3884022"/>
                </a:cubicBezTo>
                <a:cubicBezTo>
                  <a:pt x="400245" y="3947457"/>
                  <a:pt x="401224" y="3933930"/>
                  <a:pt x="452846" y="3979817"/>
                </a:cubicBezTo>
                <a:cubicBezTo>
                  <a:pt x="465119" y="3990727"/>
                  <a:pt x="475474" y="4003666"/>
                  <a:pt x="487680" y="4014651"/>
                </a:cubicBezTo>
                <a:cubicBezTo>
                  <a:pt x="504532" y="4029818"/>
                  <a:pt x="522987" y="4043131"/>
                  <a:pt x="539932" y="4058194"/>
                </a:cubicBezTo>
                <a:cubicBezTo>
                  <a:pt x="599335" y="4110997"/>
                  <a:pt x="535334" y="4075448"/>
                  <a:pt x="653143" y="4153988"/>
                </a:cubicBezTo>
                <a:cubicBezTo>
                  <a:pt x="687977" y="4177211"/>
                  <a:pt x="725244" y="4197146"/>
                  <a:pt x="757646" y="4223657"/>
                </a:cubicBezTo>
                <a:lnTo>
                  <a:pt x="853440" y="4302034"/>
                </a:lnTo>
                <a:lnTo>
                  <a:pt x="905692" y="4345577"/>
                </a:lnTo>
                <a:cubicBezTo>
                  <a:pt x="920078" y="4357347"/>
                  <a:pt x="933296" y="4370848"/>
                  <a:pt x="949234" y="4380411"/>
                </a:cubicBezTo>
                <a:cubicBezTo>
                  <a:pt x="963748" y="4389120"/>
                  <a:pt x="979088" y="4396581"/>
                  <a:pt x="992777" y="4406537"/>
                </a:cubicBezTo>
                <a:cubicBezTo>
                  <a:pt x="1151112" y="4521690"/>
                  <a:pt x="966118" y="4396583"/>
                  <a:pt x="1079863" y="4476205"/>
                </a:cubicBezTo>
                <a:cubicBezTo>
                  <a:pt x="1097012" y="4488209"/>
                  <a:pt x="1116555" y="4497037"/>
                  <a:pt x="1132114" y="4511040"/>
                </a:cubicBezTo>
                <a:cubicBezTo>
                  <a:pt x="1145930" y="4523474"/>
                  <a:pt x="1152601" y="4542766"/>
                  <a:pt x="1166949" y="4554582"/>
                </a:cubicBezTo>
                <a:cubicBezTo>
                  <a:pt x="1202379" y="4583760"/>
                  <a:pt x="1242280" y="4607042"/>
                  <a:pt x="1280160" y="4632960"/>
                </a:cubicBezTo>
                <a:cubicBezTo>
                  <a:pt x="1297436" y="4644781"/>
                  <a:pt x="1316331" y="4654393"/>
                  <a:pt x="1332412" y="4667794"/>
                </a:cubicBezTo>
                <a:cubicBezTo>
                  <a:pt x="1349829" y="4682308"/>
                  <a:pt x="1365799" y="4698761"/>
                  <a:pt x="1384663" y="4711337"/>
                </a:cubicBezTo>
                <a:cubicBezTo>
                  <a:pt x="1400865" y="4722139"/>
                  <a:pt x="1420007" y="4727801"/>
                  <a:pt x="1436914" y="4737462"/>
                </a:cubicBezTo>
                <a:cubicBezTo>
                  <a:pt x="1460691" y="4751049"/>
                  <a:pt x="1482806" y="4767418"/>
                  <a:pt x="1506583" y="4781005"/>
                </a:cubicBezTo>
                <a:cubicBezTo>
                  <a:pt x="1523490" y="4790666"/>
                  <a:pt x="1541689" y="4797899"/>
                  <a:pt x="1558834" y="4807131"/>
                </a:cubicBezTo>
                <a:cubicBezTo>
                  <a:pt x="1579440" y="4818227"/>
                  <a:pt x="1600321" y="4828983"/>
                  <a:pt x="1619794" y="4841965"/>
                </a:cubicBezTo>
                <a:cubicBezTo>
                  <a:pt x="1716417" y="4906381"/>
                  <a:pt x="1616719" y="4853492"/>
                  <a:pt x="1698172" y="4894217"/>
                </a:cubicBezTo>
                <a:cubicBezTo>
                  <a:pt x="1752626" y="4948671"/>
                  <a:pt x="1710065" y="4913453"/>
                  <a:pt x="1767840" y="4946468"/>
                </a:cubicBezTo>
                <a:cubicBezTo>
                  <a:pt x="1797233" y="4963264"/>
                  <a:pt x="1826040" y="4981067"/>
                  <a:pt x="1854926" y="4998720"/>
                </a:cubicBezTo>
                <a:cubicBezTo>
                  <a:pt x="1878293" y="5013000"/>
                  <a:pt x="1899569" y="5031140"/>
                  <a:pt x="1924594" y="5042262"/>
                </a:cubicBezTo>
                <a:cubicBezTo>
                  <a:pt x="1998290" y="5075016"/>
                  <a:pt x="2055841" y="5097442"/>
                  <a:pt x="2124892" y="5146765"/>
                </a:cubicBezTo>
                <a:cubicBezTo>
                  <a:pt x="2235170" y="5225535"/>
                  <a:pt x="2137415" y="5160496"/>
                  <a:pt x="2238103" y="5216434"/>
                </a:cubicBezTo>
                <a:cubicBezTo>
                  <a:pt x="2273356" y="5236019"/>
                  <a:pt x="2306536" y="5259359"/>
                  <a:pt x="2342606" y="5277394"/>
                </a:cubicBezTo>
                <a:cubicBezTo>
                  <a:pt x="2387950" y="5300066"/>
                  <a:pt x="2435540" y="5317937"/>
                  <a:pt x="2481943" y="5338354"/>
                </a:cubicBezTo>
                <a:cubicBezTo>
                  <a:pt x="2508112" y="5349868"/>
                  <a:pt x="2535328" y="5359304"/>
                  <a:pt x="2560320" y="5373188"/>
                </a:cubicBezTo>
                <a:cubicBezTo>
                  <a:pt x="2586446" y="5387702"/>
                  <a:pt x="2611386" y="5404593"/>
                  <a:pt x="2638697" y="5416731"/>
                </a:cubicBezTo>
                <a:cubicBezTo>
                  <a:pt x="2663862" y="5427916"/>
                  <a:pt x="2691909" y="5431672"/>
                  <a:pt x="2717074" y="5442857"/>
                </a:cubicBezTo>
                <a:cubicBezTo>
                  <a:pt x="2744385" y="5454995"/>
                  <a:pt x="2768720" y="5473034"/>
                  <a:pt x="2795452" y="5486400"/>
                </a:cubicBezTo>
                <a:cubicBezTo>
                  <a:pt x="2939003" y="5558174"/>
                  <a:pt x="2779655" y="5469185"/>
                  <a:pt x="2908663" y="5538651"/>
                </a:cubicBezTo>
                <a:cubicBezTo>
                  <a:pt x="2929269" y="5549747"/>
                  <a:pt x="2948415" y="5563588"/>
                  <a:pt x="2969623" y="5573485"/>
                </a:cubicBezTo>
                <a:cubicBezTo>
                  <a:pt x="2992098" y="5583973"/>
                  <a:pt x="3016264" y="5590400"/>
                  <a:pt x="3039292" y="5599611"/>
                </a:cubicBezTo>
                <a:cubicBezTo>
                  <a:pt x="3088843" y="5619432"/>
                  <a:pt x="3138443" y="5639180"/>
                  <a:pt x="3187337" y="5660571"/>
                </a:cubicBezTo>
                <a:cubicBezTo>
                  <a:pt x="3233783" y="5680891"/>
                  <a:pt x="3279206" y="5703731"/>
                  <a:pt x="3326674" y="5721531"/>
                </a:cubicBezTo>
                <a:cubicBezTo>
                  <a:pt x="3373120" y="5738948"/>
                  <a:pt x="3422944" y="5749171"/>
                  <a:pt x="3466012" y="5773782"/>
                </a:cubicBezTo>
                <a:cubicBezTo>
                  <a:pt x="3486332" y="5785394"/>
                  <a:pt x="3504903" y="5800828"/>
                  <a:pt x="3526972" y="5808617"/>
                </a:cubicBezTo>
                <a:cubicBezTo>
                  <a:pt x="3554887" y="5818470"/>
                  <a:pt x="3585874" y="5816975"/>
                  <a:pt x="3614057" y="5826034"/>
                </a:cubicBezTo>
                <a:cubicBezTo>
                  <a:pt x="3667431" y="5843190"/>
                  <a:pt x="3718631" y="5866494"/>
                  <a:pt x="3770812" y="5886994"/>
                </a:cubicBezTo>
                <a:cubicBezTo>
                  <a:pt x="3799911" y="5898426"/>
                  <a:pt x="3826947" y="5917406"/>
                  <a:pt x="3857897" y="5921828"/>
                </a:cubicBezTo>
                <a:lnTo>
                  <a:pt x="3918857" y="5930537"/>
                </a:lnTo>
                <a:lnTo>
                  <a:pt x="4093029" y="5991497"/>
                </a:lnTo>
                <a:cubicBezTo>
                  <a:pt x="4109439" y="5997178"/>
                  <a:pt x="4220813" y="6033776"/>
                  <a:pt x="4223657" y="6035040"/>
                </a:cubicBezTo>
                <a:cubicBezTo>
                  <a:pt x="4249783" y="6046651"/>
                  <a:pt x="4275224" y="6059944"/>
                  <a:pt x="4302034" y="6069874"/>
                </a:cubicBezTo>
                <a:cubicBezTo>
                  <a:pt x="4572511" y="6170050"/>
                  <a:pt x="4356182" y="6085123"/>
                  <a:pt x="4554583" y="6148251"/>
                </a:cubicBezTo>
                <a:cubicBezTo>
                  <a:pt x="4586961" y="6158553"/>
                  <a:pt x="4618144" y="6172341"/>
                  <a:pt x="4650377" y="6183085"/>
                </a:cubicBezTo>
                <a:cubicBezTo>
                  <a:pt x="4688128" y="6195668"/>
                  <a:pt x="4788929" y="6220349"/>
                  <a:pt x="4815840" y="6226628"/>
                </a:cubicBezTo>
                <a:cubicBezTo>
                  <a:pt x="4942114" y="6256092"/>
                  <a:pt x="4964626" y="6257307"/>
                  <a:pt x="5077097" y="6287588"/>
                </a:cubicBezTo>
                <a:cubicBezTo>
                  <a:pt x="5117910" y="6298576"/>
                  <a:pt x="5158013" y="6312171"/>
                  <a:pt x="5199017" y="6322422"/>
                </a:cubicBezTo>
                <a:cubicBezTo>
                  <a:pt x="5227737" y="6329602"/>
                  <a:pt x="5257383" y="6332660"/>
                  <a:pt x="5286103" y="6339840"/>
                </a:cubicBezTo>
                <a:cubicBezTo>
                  <a:pt x="5315505" y="6347190"/>
                  <a:pt x="5343471" y="6360021"/>
                  <a:pt x="5373189" y="6365965"/>
                </a:cubicBezTo>
                <a:cubicBezTo>
                  <a:pt x="5606651" y="6412657"/>
                  <a:pt x="5411216" y="6357675"/>
                  <a:pt x="5590903" y="6400800"/>
                </a:cubicBezTo>
                <a:cubicBezTo>
                  <a:pt x="5781411" y="6446522"/>
                  <a:pt x="5656091" y="6429685"/>
                  <a:pt x="5817326" y="6444342"/>
                </a:cubicBezTo>
                <a:cubicBezTo>
                  <a:pt x="5966928" y="6489223"/>
                  <a:pt x="5841325" y="6454514"/>
                  <a:pt x="5991497" y="6487885"/>
                </a:cubicBezTo>
                <a:cubicBezTo>
                  <a:pt x="6014865" y="6493078"/>
                  <a:pt x="6037742" y="6500370"/>
                  <a:pt x="6061166" y="6505302"/>
                </a:cubicBezTo>
                <a:cubicBezTo>
                  <a:pt x="6106550" y="6514857"/>
                  <a:pt x="6228381" y="6535071"/>
                  <a:pt x="6270172" y="6540137"/>
                </a:cubicBezTo>
                <a:cubicBezTo>
                  <a:pt x="6328095" y="6547158"/>
                  <a:pt x="6386268" y="6551934"/>
                  <a:pt x="6444343" y="6557554"/>
                </a:cubicBezTo>
                <a:cubicBezTo>
                  <a:pt x="6476257" y="6560642"/>
                  <a:pt x="6508270" y="6562721"/>
                  <a:pt x="6540137" y="6566262"/>
                </a:cubicBezTo>
                <a:cubicBezTo>
                  <a:pt x="6566263" y="6569165"/>
                  <a:pt x="6592335" y="6572591"/>
                  <a:pt x="6618514" y="6574971"/>
                </a:cubicBezTo>
                <a:lnTo>
                  <a:pt x="6827520" y="6592388"/>
                </a:lnTo>
                <a:cubicBezTo>
                  <a:pt x="6862354" y="6598194"/>
                  <a:pt x="6896845" y="6606701"/>
                  <a:pt x="6932023" y="6609805"/>
                </a:cubicBezTo>
                <a:cubicBezTo>
                  <a:pt x="7155203" y="6629498"/>
                  <a:pt x="7522901" y="6612371"/>
                  <a:pt x="7689669" y="6609805"/>
                </a:cubicBezTo>
                <a:cubicBezTo>
                  <a:pt x="8044833" y="6584438"/>
                  <a:pt x="7685305" y="6608294"/>
                  <a:pt x="8464732" y="6583680"/>
                </a:cubicBezTo>
                <a:cubicBezTo>
                  <a:pt x="8522833" y="6581845"/>
                  <a:pt x="8580799" y="6576706"/>
                  <a:pt x="8638903" y="6574971"/>
                </a:cubicBezTo>
                <a:lnTo>
                  <a:pt x="9048206" y="6566262"/>
                </a:lnTo>
                <a:cubicBezTo>
                  <a:pt x="9234886" y="6539595"/>
                  <a:pt x="9027892" y="6566746"/>
                  <a:pt x="9457509" y="6548845"/>
                </a:cubicBezTo>
                <a:cubicBezTo>
                  <a:pt x="9480892" y="6547871"/>
                  <a:pt x="9503838" y="6541866"/>
                  <a:pt x="9527177" y="6540137"/>
                </a:cubicBezTo>
                <a:cubicBezTo>
                  <a:pt x="9582257" y="6536057"/>
                  <a:pt x="9637532" y="6535102"/>
                  <a:pt x="9692640" y="6531428"/>
                </a:cubicBezTo>
                <a:cubicBezTo>
                  <a:pt x="9724632" y="6529295"/>
                  <a:pt x="9756461" y="6525118"/>
                  <a:pt x="9788434" y="6522720"/>
                </a:cubicBezTo>
                <a:lnTo>
                  <a:pt x="10040983" y="6505302"/>
                </a:lnTo>
                <a:cubicBezTo>
                  <a:pt x="10164505" y="6470010"/>
                  <a:pt x="10034560" y="6503470"/>
                  <a:pt x="10180320" y="6479177"/>
                </a:cubicBezTo>
                <a:cubicBezTo>
                  <a:pt x="10206719" y="6474777"/>
                  <a:pt x="10232330" y="6466346"/>
                  <a:pt x="10258697" y="6461760"/>
                </a:cubicBezTo>
                <a:cubicBezTo>
                  <a:pt x="10371792" y="6442091"/>
                  <a:pt x="10388457" y="6443782"/>
                  <a:pt x="10502537" y="6435634"/>
                </a:cubicBezTo>
                <a:cubicBezTo>
                  <a:pt x="10589839" y="6400713"/>
                  <a:pt x="10505919" y="6432007"/>
                  <a:pt x="10580914" y="6409508"/>
                </a:cubicBezTo>
                <a:cubicBezTo>
                  <a:pt x="10598499" y="6404232"/>
                  <a:pt x="10615355" y="6396544"/>
                  <a:pt x="10633166" y="6392091"/>
                </a:cubicBezTo>
                <a:cubicBezTo>
                  <a:pt x="10772854" y="6357169"/>
                  <a:pt x="10754259" y="6361715"/>
                  <a:pt x="10859589" y="6348548"/>
                </a:cubicBezTo>
                <a:cubicBezTo>
                  <a:pt x="10885715" y="6339839"/>
                  <a:pt x="10911159" y="6328729"/>
                  <a:pt x="10937966" y="6322422"/>
                </a:cubicBezTo>
                <a:cubicBezTo>
                  <a:pt x="10960747" y="6317062"/>
                  <a:pt x="10985131" y="6320143"/>
                  <a:pt x="11007634" y="6313714"/>
                </a:cubicBezTo>
                <a:cubicBezTo>
                  <a:pt x="11026358" y="6308364"/>
                  <a:pt x="11042158" y="6295646"/>
                  <a:pt x="11059886" y="6287588"/>
                </a:cubicBezTo>
                <a:cubicBezTo>
                  <a:pt x="11074117" y="6281119"/>
                  <a:pt x="11089764" y="6277763"/>
                  <a:pt x="11103429" y="6270171"/>
                </a:cubicBezTo>
                <a:cubicBezTo>
                  <a:pt x="11142557" y="6248433"/>
                  <a:pt x="11132716" y="6244314"/>
                  <a:pt x="11164389" y="6217920"/>
                </a:cubicBezTo>
                <a:cubicBezTo>
                  <a:pt x="11172429" y="6211220"/>
                  <a:pt x="11183113" y="6207903"/>
                  <a:pt x="11190514" y="6200502"/>
                </a:cubicBezTo>
                <a:cubicBezTo>
                  <a:pt x="11200777" y="6190239"/>
                  <a:pt x="11205717" y="6175226"/>
                  <a:pt x="11216640" y="6165668"/>
                </a:cubicBezTo>
                <a:cubicBezTo>
                  <a:pt x="11229379" y="6154522"/>
                  <a:pt x="11245903" y="6148629"/>
                  <a:pt x="11260183" y="6139542"/>
                </a:cubicBezTo>
                <a:cubicBezTo>
                  <a:pt x="11277843" y="6128304"/>
                  <a:pt x="11294353" y="6115255"/>
                  <a:pt x="11312434" y="6104708"/>
                </a:cubicBezTo>
                <a:cubicBezTo>
                  <a:pt x="11365541" y="6073729"/>
                  <a:pt x="11364532" y="6087445"/>
                  <a:pt x="11408229" y="6043748"/>
                </a:cubicBezTo>
                <a:cubicBezTo>
                  <a:pt x="11433829" y="6018148"/>
                  <a:pt x="11475487" y="5936653"/>
                  <a:pt x="11486606" y="5921828"/>
                </a:cubicBezTo>
                <a:cubicBezTo>
                  <a:pt x="11532455" y="5860697"/>
                  <a:pt x="11490423" y="5910695"/>
                  <a:pt x="11556274" y="5852160"/>
                </a:cubicBezTo>
                <a:cubicBezTo>
                  <a:pt x="11612863" y="5801858"/>
                  <a:pt x="11566480" y="5829639"/>
                  <a:pt x="11625943" y="5799908"/>
                </a:cubicBezTo>
                <a:cubicBezTo>
                  <a:pt x="11645110" y="5774353"/>
                  <a:pt x="11653565" y="5764421"/>
                  <a:pt x="11669486" y="5738948"/>
                </a:cubicBezTo>
                <a:cubicBezTo>
                  <a:pt x="11678457" y="5724594"/>
                  <a:pt x="11685456" y="5708946"/>
                  <a:pt x="11695612" y="5695405"/>
                </a:cubicBezTo>
                <a:cubicBezTo>
                  <a:pt x="11758146" y="5612026"/>
                  <a:pt x="11683533" y="5734514"/>
                  <a:pt x="11747863" y="5634445"/>
                </a:cubicBezTo>
                <a:cubicBezTo>
                  <a:pt x="11766169" y="5605969"/>
                  <a:pt x="11800114" y="5547360"/>
                  <a:pt x="11800114" y="5547360"/>
                </a:cubicBezTo>
                <a:cubicBezTo>
                  <a:pt x="11829522" y="5429733"/>
                  <a:pt x="11816126" y="5501587"/>
                  <a:pt x="11826240" y="5329645"/>
                </a:cubicBezTo>
                <a:cubicBezTo>
                  <a:pt x="11823337" y="5271588"/>
                  <a:pt x="11821399" y="5213475"/>
                  <a:pt x="11817532" y="5155474"/>
                </a:cubicBezTo>
                <a:cubicBezTo>
                  <a:pt x="11814379" y="5108173"/>
                  <a:pt x="11806117" y="5046739"/>
                  <a:pt x="11800114" y="4998720"/>
                </a:cubicBezTo>
                <a:cubicBezTo>
                  <a:pt x="11817913" y="4838539"/>
                  <a:pt x="11825024" y="4856528"/>
                  <a:pt x="11808823" y="4702628"/>
                </a:cubicBezTo>
                <a:cubicBezTo>
                  <a:pt x="11807862" y="4693499"/>
                  <a:pt x="11804219" y="4684713"/>
                  <a:pt x="11800114" y="4676502"/>
                </a:cubicBezTo>
                <a:cubicBezTo>
                  <a:pt x="11783899" y="4644073"/>
                  <a:pt x="11780644" y="4653138"/>
                  <a:pt x="11756572" y="4624251"/>
                </a:cubicBezTo>
                <a:cubicBezTo>
                  <a:pt x="11726272" y="4587891"/>
                  <a:pt x="11755915" y="4603712"/>
                  <a:pt x="11713029" y="4589417"/>
                </a:cubicBezTo>
                <a:cubicBezTo>
                  <a:pt x="11686903" y="4569097"/>
                  <a:pt x="11665382" y="4540749"/>
                  <a:pt x="11634652" y="4528457"/>
                </a:cubicBezTo>
                <a:cubicBezTo>
                  <a:pt x="11621338" y="4523131"/>
                  <a:pt x="11583183" y="4506881"/>
                  <a:pt x="11564983" y="4502331"/>
                </a:cubicBezTo>
                <a:cubicBezTo>
                  <a:pt x="11510508" y="4488712"/>
                  <a:pt x="11481062" y="4490257"/>
                  <a:pt x="11416937" y="4484914"/>
                </a:cubicBezTo>
                <a:cubicBezTo>
                  <a:pt x="11098518" y="4511447"/>
                  <a:pt x="11536723" y="4476698"/>
                  <a:pt x="10781212" y="4511040"/>
                </a:cubicBezTo>
                <a:cubicBezTo>
                  <a:pt x="10766426" y="4511712"/>
                  <a:pt x="10752269" y="4517315"/>
                  <a:pt x="10737669" y="4519748"/>
                </a:cubicBezTo>
                <a:cubicBezTo>
                  <a:pt x="10714468" y="4523615"/>
                  <a:pt x="10627609" y="4535206"/>
                  <a:pt x="10607040" y="4537165"/>
                </a:cubicBezTo>
                <a:cubicBezTo>
                  <a:pt x="10549609" y="4542635"/>
                  <a:pt x="10482464" y="4544293"/>
                  <a:pt x="10424160" y="4554582"/>
                </a:cubicBezTo>
                <a:cubicBezTo>
                  <a:pt x="10397804" y="4559233"/>
                  <a:pt x="10371909" y="4566194"/>
                  <a:pt x="10345783" y="4572000"/>
                </a:cubicBezTo>
                <a:lnTo>
                  <a:pt x="9910354" y="4563291"/>
                </a:lnTo>
                <a:cubicBezTo>
                  <a:pt x="9894872" y="4562766"/>
                  <a:pt x="9781355" y="4548255"/>
                  <a:pt x="9762309" y="4545874"/>
                </a:cubicBezTo>
                <a:cubicBezTo>
                  <a:pt x="9647291" y="4513012"/>
                  <a:pt x="9742367" y="4536806"/>
                  <a:pt x="9562012" y="4511040"/>
                </a:cubicBezTo>
                <a:lnTo>
                  <a:pt x="9440092" y="4493622"/>
                </a:lnTo>
                <a:cubicBezTo>
                  <a:pt x="9411144" y="4490003"/>
                  <a:pt x="9381954" y="4488532"/>
                  <a:pt x="9353006" y="4484914"/>
                </a:cubicBezTo>
                <a:cubicBezTo>
                  <a:pt x="9335485" y="4482724"/>
                  <a:pt x="9317991" y="4480035"/>
                  <a:pt x="9300754" y="4476205"/>
                </a:cubicBezTo>
                <a:cubicBezTo>
                  <a:pt x="9265703" y="4468416"/>
                  <a:pt x="9196252" y="4450080"/>
                  <a:pt x="9196252" y="4450080"/>
                </a:cubicBezTo>
                <a:cubicBezTo>
                  <a:pt x="9124125" y="4347041"/>
                  <a:pt x="9151139" y="4394687"/>
                  <a:pt x="9109166" y="4310742"/>
                </a:cubicBezTo>
                <a:cubicBezTo>
                  <a:pt x="9106263" y="4296228"/>
                  <a:pt x="9104710" y="4281377"/>
                  <a:pt x="9100457" y="4267200"/>
                </a:cubicBezTo>
                <a:cubicBezTo>
                  <a:pt x="9080420" y="4200412"/>
                  <a:pt x="9083381" y="4247983"/>
                  <a:pt x="9074332" y="4180114"/>
                </a:cubicBezTo>
                <a:cubicBezTo>
                  <a:pt x="9070476" y="4151196"/>
                  <a:pt x="9068677" y="4122041"/>
                  <a:pt x="9065623" y="4093028"/>
                </a:cubicBezTo>
                <a:cubicBezTo>
                  <a:pt x="9061969" y="4058321"/>
                  <a:pt x="9053372" y="3981144"/>
                  <a:pt x="9048206" y="3944982"/>
                </a:cubicBezTo>
                <a:cubicBezTo>
                  <a:pt x="9045709" y="3927502"/>
                  <a:pt x="9042400" y="3910148"/>
                  <a:pt x="9039497" y="3892731"/>
                </a:cubicBezTo>
                <a:cubicBezTo>
                  <a:pt x="9042400" y="3840480"/>
                  <a:pt x="9043244" y="3788073"/>
                  <a:pt x="9048206" y="3735977"/>
                </a:cubicBezTo>
                <a:cubicBezTo>
                  <a:pt x="9049076" y="3726839"/>
                  <a:pt x="9053691" y="3718446"/>
                  <a:pt x="9056914" y="3709851"/>
                </a:cubicBezTo>
                <a:cubicBezTo>
                  <a:pt x="9081410" y="3644529"/>
                  <a:pt x="9068993" y="3679954"/>
                  <a:pt x="9109166" y="3605348"/>
                </a:cubicBezTo>
                <a:cubicBezTo>
                  <a:pt x="9127803" y="3570737"/>
                  <a:pt x="9147211" y="3523646"/>
                  <a:pt x="9170126" y="3492137"/>
                </a:cubicBezTo>
                <a:cubicBezTo>
                  <a:pt x="9179784" y="3478857"/>
                  <a:pt x="9195107" y="3470439"/>
                  <a:pt x="9204960" y="3457302"/>
                </a:cubicBezTo>
                <a:cubicBezTo>
                  <a:pt x="9254075" y="3391815"/>
                  <a:pt x="9254532" y="3355482"/>
                  <a:pt x="9318172" y="3291840"/>
                </a:cubicBezTo>
                <a:cubicBezTo>
                  <a:pt x="9359384" y="3250627"/>
                  <a:pt x="9350320" y="3265323"/>
                  <a:pt x="9379132" y="3213462"/>
                </a:cubicBezTo>
                <a:cubicBezTo>
                  <a:pt x="9404867" y="3167139"/>
                  <a:pt x="9405369" y="3151003"/>
                  <a:pt x="9431383" y="3091542"/>
                </a:cubicBezTo>
                <a:cubicBezTo>
                  <a:pt x="9439188" y="3073702"/>
                  <a:pt x="9450019" y="3057266"/>
                  <a:pt x="9457509" y="3039291"/>
                </a:cubicBezTo>
                <a:cubicBezTo>
                  <a:pt x="9479072" y="2987540"/>
                  <a:pt x="9496115" y="2933951"/>
                  <a:pt x="9518469" y="2882537"/>
                </a:cubicBezTo>
                <a:cubicBezTo>
                  <a:pt x="9537081" y="2839730"/>
                  <a:pt x="9557816" y="2829968"/>
                  <a:pt x="9579429" y="2786742"/>
                </a:cubicBezTo>
                <a:cubicBezTo>
                  <a:pt x="9652954" y="2639692"/>
                  <a:pt x="9614382" y="2689062"/>
                  <a:pt x="9675223" y="2534194"/>
                </a:cubicBezTo>
                <a:cubicBezTo>
                  <a:pt x="9690420" y="2495509"/>
                  <a:pt x="9708116" y="2457762"/>
                  <a:pt x="9727474" y="2420982"/>
                </a:cubicBezTo>
                <a:cubicBezTo>
                  <a:pt x="9792421" y="2297583"/>
                  <a:pt x="9734453" y="2426436"/>
                  <a:pt x="9788434" y="2333897"/>
                </a:cubicBezTo>
                <a:cubicBezTo>
                  <a:pt x="9808531" y="2299445"/>
                  <a:pt x="9843031" y="2221019"/>
                  <a:pt x="9858103" y="2185851"/>
                </a:cubicBezTo>
                <a:cubicBezTo>
                  <a:pt x="9864261" y="2171483"/>
                  <a:pt x="9868529" y="2156290"/>
                  <a:pt x="9875520" y="2142308"/>
                </a:cubicBezTo>
                <a:cubicBezTo>
                  <a:pt x="9885986" y="2121375"/>
                  <a:pt x="9898743" y="2101668"/>
                  <a:pt x="9910354" y="2081348"/>
                </a:cubicBezTo>
                <a:cubicBezTo>
                  <a:pt x="9919063" y="2049417"/>
                  <a:pt x="9926014" y="2016953"/>
                  <a:pt x="9936480" y="1985554"/>
                </a:cubicBezTo>
                <a:cubicBezTo>
                  <a:pt x="9955067" y="1929792"/>
                  <a:pt x="9978852" y="1875853"/>
                  <a:pt x="9997440" y="1820091"/>
                </a:cubicBezTo>
                <a:cubicBezTo>
                  <a:pt x="10006149" y="1793965"/>
                  <a:pt x="10017139" y="1768492"/>
                  <a:pt x="10023566" y="1741714"/>
                </a:cubicBezTo>
                <a:cubicBezTo>
                  <a:pt x="10046942" y="1644315"/>
                  <a:pt x="10058066" y="1545098"/>
                  <a:pt x="10067109" y="1445622"/>
                </a:cubicBezTo>
                <a:cubicBezTo>
                  <a:pt x="10070274" y="1410811"/>
                  <a:pt x="10070295" y="1375636"/>
                  <a:pt x="10075817" y="1341120"/>
                </a:cubicBezTo>
                <a:cubicBezTo>
                  <a:pt x="10081936" y="1302877"/>
                  <a:pt x="10093234" y="1265645"/>
                  <a:pt x="10101943" y="1227908"/>
                </a:cubicBezTo>
                <a:cubicBezTo>
                  <a:pt x="10098177" y="1197783"/>
                  <a:pt x="10088780" y="1054499"/>
                  <a:pt x="10067109" y="984068"/>
                </a:cubicBezTo>
                <a:cubicBezTo>
                  <a:pt x="10059010" y="957747"/>
                  <a:pt x="10056259" y="928605"/>
                  <a:pt x="10040983" y="905691"/>
                </a:cubicBezTo>
                <a:cubicBezTo>
                  <a:pt x="9998098" y="841363"/>
                  <a:pt x="10018709" y="870186"/>
                  <a:pt x="9980023" y="818605"/>
                </a:cubicBezTo>
                <a:cubicBezTo>
                  <a:pt x="9974217" y="801188"/>
                  <a:pt x="9966589" y="784276"/>
                  <a:pt x="9962606" y="766354"/>
                </a:cubicBezTo>
                <a:cubicBezTo>
                  <a:pt x="9962011" y="763675"/>
                  <a:pt x="9942996" y="674862"/>
                  <a:pt x="9936480" y="653142"/>
                </a:cubicBezTo>
                <a:cubicBezTo>
                  <a:pt x="9918145" y="592026"/>
                  <a:pt x="9919063" y="620216"/>
                  <a:pt x="9919063" y="592182"/>
                </a:cubicBezTo>
              </a:path>
            </a:pathLst>
          </a:custGeom>
          <a:solidFill>
            <a:srgbClr val="00B0F0">
              <a:alpha val="10196"/>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A24EA406-2159-4878-937E-E808FDAB30FF}"/>
              </a:ext>
            </a:extLst>
          </p:cNvPr>
          <p:cNvSpPr/>
          <p:nvPr/>
        </p:nvSpPr>
        <p:spPr>
          <a:xfrm>
            <a:off x="0" y="5581650"/>
            <a:ext cx="3914775" cy="995223"/>
          </a:xfrm>
          <a:prstGeom prst="roundRect">
            <a:avLst/>
          </a:prstGeom>
          <a:solidFill>
            <a:schemeClr val="accent6">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You just need to create the </a:t>
            </a:r>
            <a:r>
              <a:rPr lang="en-US" dirty="0" err="1">
                <a:solidFill>
                  <a:schemeClr val="tx1"/>
                </a:solidFill>
              </a:rPr>
              <a:t>NextTaskView.fxml</a:t>
            </a:r>
            <a:endParaRPr lang="en-US" dirty="0">
              <a:solidFill>
                <a:schemeClr val="tx1"/>
              </a:solidFill>
            </a:endParaRPr>
          </a:p>
          <a:p>
            <a:pPr algn="ctr"/>
            <a:r>
              <a:rPr lang="en-US" dirty="0" err="1">
                <a:solidFill>
                  <a:schemeClr val="tx1"/>
                </a:solidFill>
              </a:rPr>
              <a:t>NextTaskController</a:t>
            </a:r>
            <a:endParaRPr lang="en-US" dirty="0">
              <a:solidFill>
                <a:schemeClr val="tx1"/>
              </a:solidFill>
            </a:endParaRPr>
          </a:p>
          <a:p>
            <a:pPr algn="ctr"/>
            <a:r>
              <a:rPr lang="en-US" dirty="0" err="1">
                <a:solidFill>
                  <a:schemeClr val="tx1"/>
                </a:solidFill>
              </a:rPr>
              <a:t>NextTaskVM</a:t>
            </a:r>
            <a:endParaRPr lang="en-US" dirty="0">
              <a:solidFill>
                <a:schemeClr val="tx1"/>
              </a:solidFill>
            </a:endParaRPr>
          </a:p>
        </p:txBody>
      </p:sp>
    </p:spTree>
    <p:extLst>
      <p:ext uri="{BB962C8B-B14F-4D97-AF65-F5344CB8AC3E}">
        <p14:creationId xmlns:p14="http://schemas.microsoft.com/office/powerpoint/2010/main" val="47850697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7075577-9BA7-4EFF-A9D0-EF75C682460C}"/>
              </a:ext>
            </a:extLst>
          </p:cNvPr>
          <p:cNvSpPr>
            <a:spLocks noGrp="1"/>
          </p:cNvSpPr>
          <p:nvPr>
            <p:ph idx="1"/>
          </p:nvPr>
        </p:nvSpPr>
        <p:spPr/>
        <p:txBody>
          <a:bodyPr/>
          <a:lstStyle/>
          <a:p>
            <a:r>
              <a:rPr lang="en-US" dirty="0"/>
              <a:t>In the </a:t>
            </a:r>
            <a:r>
              <a:rPr lang="en-US" dirty="0" err="1"/>
              <a:t>NextTask</a:t>
            </a:r>
            <a:r>
              <a:rPr lang="en-US" dirty="0"/>
              <a:t> GUI, you can click a button “Next Task”.</a:t>
            </a:r>
          </a:p>
          <a:p>
            <a:r>
              <a:rPr lang="en-US" dirty="0"/>
              <a:t>The first task in the model should be removed, and then shown in your </a:t>
            </a:r>
            <a:r>
              <a:rPr lang="en-US" dirty="0" err="1"/>
              <a:t>Gui</a:t>
            </a:r>
            <a:r>
              <a:rPr lang="en-US" dirty="0"/>
              <a:t>.</a:t>
            </a:r>
          </a:p>
          <a:p>
            <a:r>
              <a:rPr lang="en-US" dirty="0"/>
              <a:t>Remember to fire appropriate events, so that the </a:t>
            </a:r>
            <a:r>
              <a:rPr lang="en-US" dirty="0" err="1"/>
              <a:t>AllTaskView</a:t>
            </a:r>
            <a:r>
              <a:rPr lang="en-US" dirty="0"/>
              <a:t> is updated.</a:t>
            </a:r>
          </a:p>
          <a:p>
            <a:r>
              <a:rPr lang="en-US" dirty="0"/>
              <a:t>Remember to update the </a:t>
            </a:r>
            <a:r>
              <a:rPr lang="en-US" dirty="0" err="1"/>
              <a:t>ViewModelFactory</a:t>
            </a:r>
            <a:r>
              <a:rPr lang="en-US" dirty="0"/>
              <a:t>, and the </a:t>
            </a:r>
            <a:r>
              <a:rPr lang="en-US" dirty="0" err="1"/>
              <a:t>ViewHandler</a:t>
            </a:r>
            <a:r>
              <a:rPr lang="en-US" dirty="0"/>
              <a:t>.</a:t>
            </a:r>
          </a:p>
          <a:p>
            <a:endParaRPr lang="en-US" dirty="0"/>
          </a:p>
          <a:p>
            <a:r>
              <a:rPr lang="en-US" dirty="0"/>
              <a:t>Good luck.</a:t>
            </a:r>
          </a:p>
        </p:txBody>
      </p:sp>
    </p:spTree>
    <p:extLst>
      <p:ext uri="{BB962C8B-B14F-4D97-AF65-F5344CB8AC3E}">
        <p14:creationId xmlns:p14="http://schemas.microsoft.com/office/powerpoint/2010/main" val="22858151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Graphic 12">
            <a:extLst>
              <a:ext uri="{FF2B5EF4-FFF2-40B4-BE49-F238E27FC236}">
                <a16:creationId xmlns:a16="http://schemas.microsoft.com/office/drawing/2014/main" id="{BEFC550C-CBD3-4B85-8281-08631A2ED6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23674"/>
            <a:ext cx="12192000" cy="6600547"/>
          </a:xfrm>
          <a:prstGeom prst="rect">
            <a:avLst/>
          </a:prstGeom>
        </p:spPr>
      </p:pic>
      <p:grpSp>
        <p:nvGrpSpPr>
          <p:cNvPr id="4" name="Group 3">
            <a:extLst>
              <a:ext uri="{FF2B5EF4-FFF2-40B4-BE49-F238E27FC236}">
                <a16:creationId xmlns:a16="http://schemas.microsoft.com/office/drawing/2014/main" id="{D5A6A285-9978-4643-8B89-8569D3E382FE}"/>
              </a:ext>
            </a:extLst>
          </p:cNvPr>
          <p:cNvGrpSpPr/>
          <p:nvPr/>
        </p:nvGrpSpPr>
        <p:grpSpPr>
          <a:xfrm>
            <a:off x="9392193" y="-73833"/>
            <a:ext cx="1471749" cy="583593"/>
            <a:chOff x="8782593" y="622486"/>
            <a:chExt cx="1471749" cy="583593"/>
          </a:xfrm>
        </p:grpSpPr>
        <p:sp>
          <p:nvSpPr>
            <p:cNvPr id="6" name="Speech Bubble: Rectangle with Corners Rounded 5">
              <a:extLst>
                <a:ext uri="{FF2B5EF4-FFF2-40B4-BE49-F238E27FC236}">
                  <a16:creationId xmlns:a16="http://schemas.microsoft.com/office/drawing/2014/main" id="{40E3C0E3-330F-4496-829F-99C110F87AF9}"/>
                </a:ext>
              </a:extLst>
            </p:cNvPr>
            <p:cNvSpPr/>
            <p:nvPr/>
          </p:nvSpPr>
          <p:spPr>
            <a:xfrm>
              <a:off x="8782593" y="634010"/>
              <a:ext cx="1471749" cy="572069"/>
            </a:xfrm>
            <a:prstGeom prst="wedgeRoundRectCallout">
              <a:avLst>
                <a:gd name="adj1" fmla="val 54174"/>
                <a:gd name="adj2" fmla="val 139894"/>
                <a:gd name="adj3" fmla="val 16667"/>
              </a:avLst>
            </a:prstGeom>
            <a:solidFill>
              <a:schemeClr val="accent6">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FXML files to define the GUI</a:t>
              </a:r>
            </a:p>
          </p:txBody>
        </p:sp>
        <p:sp>
          <p:nvSpPr>
            <p:cNvPr id="7" name="Speech Bubble: Rectangle with Corners Rounded 6">
              <a:extLst>
                <a:ext uri="{FF2B5EF4-FFF2-40B4-BE49-F238E27FC236}">
                  <a16:creationId xmlns:a16="http://schemas.microsoft.com/office/drawing/2014/main" id="{765D4191-D00E-4BE0-BEFF-CD2F284AE6BD}"/>
                </a:ext>
              </a:extLst>
            </p:cNvPr>
            <p:cNvSpPr/>
            <p:nvPr/>
          </p:nvSpPr>
          <p:spPr>
            <a:xfrm>
              <a:off x="8782593" y="628248"/>
              <a:ext cx="1471749" cy="572069"/>
            </a:xfrm>
            <a:prstGeom prst="wedgeRoundRectCallout">
              <a:avLst>
                <a:gd name="adj1" fmla="val -66536"/>
                <a:gd name="adj2" fmla="val 74434"/>
                <a:gd name="adj3" fmla="val 16667"/>
              </a:avLst>
            </a:prstGeom>
            <a:solidFill>
              <a:schemeClr val="accent6">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FXML files to define the GUI</a:t>
              </a:r>
            </a:p>
          </p:txBody>
        </p:sp>
        <p:sp>
          <p:nvSpPr>
            <p:cNvPr id="8" name="Speech Bubble: Rectangle with Corners Rounded 7">
              <a:extLst>
                <a:ext uri="{FF2B5EF4-FFF2-40B4-BE49-F238E27FC236}">
                  <a16:creationId xmlns:a16="http://schemas.microsoft.com/office/drawing/2014/main" id="{8215CD44-1444-4934-A932-2DDDB2E41597}"/>
                </a:ext>
              </a:extLst>
            </p:cNvPr>
            <p:cNvSpPr/>
            <p:nvPr/>
          </p:nvSpPr>
          <p:spPr>
            <a:xfrm>
              <a:off x="8782593" y="622486"/>
              <a:ext cx="1471749" cy="572069"/>
            </a:xfrm>
            <a:prstGeom prst="wedgeRoundRectCallout">
              <a:avLst>
                <a:gd name="adj1" fmla="val -246418"/>
                <a:gd name="adj2" fmla="val 22676"/>
                <a:gd name="adj3" fmla="val 16667"/>
              </a:avLst>
            </a:prstGeom>
            <a:solidFill>
              <a:schemeClr val="accent6">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FXML files to define the GUI</a:t>
              </a:r>
            </a:p>
          </p:txBody>
        </p:sp>
      </p:grpSp>
      <p:sp>
        <p:nvSpPr>
          <p:cNvPr id="12" name="Rectangle 11">
            <a:extLst>
              <a:ext uri="{FF2B5EF4-FFF2-40B4-BE49-F238E27FC236}">
                <a16:creationId xmlns:a16="http://schemas.microsoft.com/office/drawing/2014/main" id="{98B538F1-4540-4653-AE7B-74383DC21E5F}"/>
              </a:ext>
            </a:extLst>
          </p:cNvPr>
          <p:cNvSpPr/>
          <p:nvPr/>
        </p:nvSpPr>
        <p:spPr>
          <a:xfrm>
            <a:off x="6714309" y="3021874"/>
            <a:ext cx="505097" cy="8708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35730308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Graphic 16">
            <a:extLst>
              <a:ext uri="{FF2B5EF4-FFF2-40B4-BE49-F238E27FC236}">
                <a16:creationId xmlns:a16="http://schemas.microsoft.com/office/drawing/2014/main" id="{C3CC11BC-86E5-4922-BB77-0786ECC219E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23674"/>
            <a:ext cx="12192000" cy="6600547"/>
          </a:xfrm>
          <a:prstGeom prst="rect">
            <a:avLst/>
          </a:prstGeom>
        </p:spPr>
      </p:pic>
      <p:sp>
        <p:nvSpPr>
          <p:cNvPr id="6" name="Speech Bubble: Rectangle with Corners Rounded 5">
            <a:extLst>
              <a:ext uri="{FF2B5EF4-FFF2-40B4-BE49-F238E27FC236}">
                <a16:creationId xmlns:a16="http://schemas.microsoft.com/office/drawing/2014/main" id="{40E3C0E3-330F-4496-829F-99C110F87AF9}"/>
              </a:ext>
            </a:extLst>
          </p:cNvPr>
          <p:cNvSpPr/>
          <p:nvPr/>
        </p:nvSpPr>
        <p:spPr>
          <a:xfrm>
            <a:off x="9444444" y="-62309"/>
            <a:ext cx="1471749" cy="572069"/>
          </a:xfrm>
          <a:prstGeom prst="wedgeRoundRectCallout">
            <a:avLst>
              <a:gd name="adj1" fmla="val 24588"/>
              <a:gd name="adj2" fmla="val 270811"/>
              <a:gd name="adj3" fmla="val 16667"/>
            </a:avLst>
          </a:prstGeom>
          <a:solidFill>
            <a:schemeClr val="accent6">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FXML files to define the GUI</a:t>
            </a:r>
          </a:p>
        </p:txBody>
      </p:sp>
      <p:sp>
        <p:nvSpPr>
          <p:cNvPr id="7" name="Speech Bubble: Rectangle with Corners Rounded 6">
            <a:extLst>
              <a:ext uri="{FF2B5EF4-FFF2-40B4-BE49-F238E27FC236}">
                <a16:creationId xmlns:a16="http://schemas.microsoft.com/office/drawing/2014/main" id="{765D4191-D00E-4BE0-BEFF-CD2F284AE6BD}"/>
              </a:ext>
            </a:extLst>
          </p:cNvPr>
          <p:cNvSpPr/>
          <p:nvPr/>
        </p:nvSpPr>
        <p:spPr>
          <a:xfrm>
            <a:off x="9444444" y="-68071"/>
            <a:ext cx="1471749" cy="572069"/>
          </a:xfrm>
          <a:prstGeom prst="wedgeRoundRectCallout">
            <a:avLst>
              <a:gd name="adj1" fmla="val -41093"/>
              <a:gd name="adj2" fmla="val 129237"/>
              <a:gd name="adj3" fmla="val 16667"/>
            </a:avLst>
          </a:prstGeom>
          <a:solidFill>
            <a:schemeClr val="accent6">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FXML files to define the GUI</a:t>
            </a:r>
          </a:p>
        </p:txBody>
      </p:sp>
      <p:sp>
        <p:nvSpPr>
          <p:cNvPr id="8" name="Speech Bubble: Rectangle with Corners Rounded 7">
            <a:extLst>
              <a:ext uri="{FF2B5EF4-FFF2-40B4-BE49-F238E27FC236}">
                <a16:creationId xmlns:a16="http://schemas.microsoft.com/office/drawing/2014/main" id="{8215CD44-1444-4934-A932-2DDDB2E41597}"/>
              </a:ext>
            </a:extLst>
          </p:cNvPr>
          <p:cNvSpPr/>
          <p:nvPr/>
        </p:nvSpPr>
        <p:spPr>
          <a:xfrm>
            <a:off x="6696888" y="33735"/>
            <a:ext cx="1471749" cy="572069"/>
          </a:xfrm>
          <a:prstGeom prst="wedgeRoundRectCallout">
            <a:avLst>
              <a:gd name="adj1" fmla="val -39909"/>
              <a:gd name="adj2" fmla="val 85090"/>
              <a:gd name="adj3" fmla="val 16667"/>
            </a:avLst>
          </a:prstGeom>
          <a:solidFill>
            <a:schemeClr val="accent6">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Controller classes behind the </a:t>
            </a:r>
            <a:r>
              <a:rPr lang="en-US" sz="1200" dirty="0" err="1">
                <a:solidFill>
                  <a:schemeClr val="tx1"/>
                </a:solidFill>
              </a:rPr>
              <a:t>fxml</a:t>
            </a:r>
            <a:r>
              <a:rPr lang="en-US" sz="1200" dirty="0">
                <a:solidFill>
                  <a:schemeClr val="tx1"/>
                </a:solidFill>
              </a:rPr>
              <a:t> files</a:t>
            </a:r>
          </a:p>
        </p:txBody>
      </p:sp>
      <p:grpSp>
        <p:nvGrpSpPr>
          <p:cNvPr id="9" name="Group 8">
            <a:extLst>
              <a:ext uri="{FF2B5EF4-FFF2-40B4-BE49-F238E27FC236}">
                <a16:creationId xmlns:a16="http://schemas.microsoft.com/office/drawing/2014/main" id="{8A3FFCAA-ED56-4B9A-9898-B34B0A86B661}"/>
              </a:ext>
            </a:extLst>
          </p:cNvPr>
          <p:cNvGrpSpPr/>
          <p:nvPr/>
        </p:nvGrpSpPr>
        <p:grpSpPr>
          <a:xfrm>
            <a:off x="6905896" y="3944805"/>
            <a:ext cx="1471749" cy="583593"/>
            <a:chOff x="8782593" y="622486"/>
            <a:chExt cx="1471749" cy="583593"/>
          </a:xfrm>
        </p:grpSpPr>
        <p:sp>
          <p:nvSpPr>
            <p:cNvPr id="10" name="Speech Bubble: Rectangle with Corners Rounded 9">
              <a:extLst>
                <a:ext uri="{FF2B5EF4-FFF2-40B4-BE49-F238E27FC236}">
                  <a16:creationId xmlns:a16="http://schemas.microsoft.com/office/drawing/2014/main" id="{FBBEB899-4662-450B-9567-BE7DF4636EF7}"/>
                </a:ext>
              </a:extLst>
            </p:cNvPr>
            <p:cNvSpPr/>
            <p:nvPr/>
          </p:nvSpPr>
          <p:spPr>
            <a:xfrm>
              <a:off x="8782593" y="634010"/>
              <a:ext cx="1471749" cy="572069"/>
            </a:xfrm>
            <a:prstGeom prst="wedgeRoundRectCallout">
              <a:avLst>
                <a:gd name="adj1" fmla="val 135831"/>
                <a:gd name="adj2" fmla="val -18425"/>
                <a:gd name="adj3" fmla="val 16667"/>
              </a:avLst>
            </a:prstGeom>
            <a:solidFill>
              <a:schemeClr val="accent6">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FXML files to define the GUI</a:t>
              </a:r>
            </a:p>
          </p:txBody>
        </p:sp>
        <p:sp>
          <p:nvSpPr>
            <p:cNvPr id="11" name="Speech Bubble: Rectangle with Corners Rounded 10">
              <a:extLst>
                <a:ext uri="{FF2B5EF4-FFF2-40B4-BE49-F238E27FC236}">
                  <a16:creationId xmlns:a16="http://schemas.microsoft.com/office/drawing/2014/main" id="{B492D528-6B6B-428A-A9E2-61518D46BF97}"/>
                </a:ext>
              </a:extLst>
            </p:cNvPr>
            <p:cNvSpPr/>
            <p:nvPr/>
          </p:nvSpPr>
          <p:spPr>
            <a:xfrm>
              <a:off x="8782593" y="628248"/>
              <a:ext cx="1471749" cy="572069"/>
            </a:xfrm>
            <a:prstGeom prst="wedgeRoundRectCallout">
              <a:avLst>
                <a:gd name="adj1" fmla="val 47665"/>
                <a:gd name="adj2" fmla="val -132597"/>
                <a:gd name="adj3" fmla="val 16667"/>
              </a:avLst>
            </a:prstGeom>
            <a:solidFill>
              <a:schemeClr val="accent6">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FXML files to define the GUI</a:t>
              </a:r>
            </a:p>
          </p:txBody>
        </p:sp>
        <p:sp>
          <p:nvSpPr>
            <p:cNvPr id="12" name="Speech Bubble: Rectangle with Corners Rounded 11">
              <a:extLst>
                <a:ext uri="{FF2B5EF4-FFF2-40B4-BE49-F238E27FC236}">
                  <a16:creationId xmlns:a16="http://schemas.microsoft.com/office/drawing/2014/main" id="{065359DE-474C-4482-9AB8-8092E80E9CAE}"/>
                </a:ext>
              </a:extLst>
            </p:cNvPr>
            <p:cNvSpPr/>
            <p:nvPr/>
          </p:nvSpPr>
          <p:spPr>
            <a:xfrm>
              <a:off x="8782593" y="622486"/>
              <a:ext cx="1471749" cy="572069"/>
            </a:xfrm>
            <a:prstGeom prst="wedgeRoundRectCallout">
              <a:avLst>
                <a:gd name="adj1" fmla="val -41684"/>
                <a:gd name="adj2" fmla="val -115853"/>
                <a:gd name="adj3" fmla="val 16667"/>
              </a:avLst>
            </a:prstGeom>
            <a:solidFill>
              <a:schemeClr val="accent6">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View models. </a:t>
              </a:r>
            </a:p>
          </p:txBody>
        </p:sp>
      </p:grpSp>
    </p:spTree>
    <p:extLst>
      <p:ext uri="{BB962C8B-B14F-4D97-AF65-F5344CB8AC3E}">
        <p14:creationId xmlns:p14="http://schemas.microsoft.com/office/powerpoint/2010/main" val="9477956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Graphic 21">
            <a:extLst>
              <a:ext uri="{FF2B5EF4-FFF2-40B4-BE49-F238E27FC236}">
                <a16:creationId xmlns:a16="http://schemas.microsoft.com/office/drawing/2014/main" id="{9D53E9B5-20B3-47F8-8A91-FD0847CEA8B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23674"/>
            <a:ext cx="12192000" cy="6600547"/>
          </a:xfrm>
          <a:prstGeom prst="rect">
            <a:avLst/>
          </a:prstGeom>
        </p:spPr>
      </p:pic>
      <p:sp>
        <p:nvSpPr>
          <p:cNvPr id="13" name="Speech Bubble: Rectangle with Corners Rounded 12">
            <a:extLst>
              <a:ext uri="{FF2B5EF4-FFF2-40B4-BE49-F238E27FC236}">
                <a16:creationId xmlns:a16="http://schemas.microsoft.com/office/drawing/2014/main" id="{558A5040-4F09-4CD2-858C-D0A22B53ECBF}"/>
              </a:ext>
            </a:extLst>
          </p:cNvPr>
          <p:cNvSpPr/>
          <p:nvPr/>
        </p:nvSpPr>
        <p:spPr>
          <a:xfrm>
            <a:off x="4614997" y="6099603"/>
            <a:ext cx="1471749" cy="572069"/>
          </a:xfrm>
          <a:prstGeom prst="wedgeRoundRectCallout">
            <a:avLst>
              <a:gd name="adj1" fmla="val 63642"/>
              <a:gd name="adj2" fmla="val -41261"/>
              <a:gd name="adj3" fmla="val 16667"/>
            </a:avLst>
          </a:prstGeom>
          <a:solidFill>
            <a:schemeClr val="accent6">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Model containing our data</a:t>
            </a:r>
          </a:p>
        </p:txBody>
      </p:sp>
      <p:sp>
        <p:nvSpPr>
          <p:cNvPr id="14" name="Speech Bubble: Rectangle with Corners Rounded 13">
            <a:extLst>
              <a:ext uri="{FF2B5EF4-FFF2-40B4-BE49-F238E27FC236}">
                <a16:creationId xmlns:a16="http://schemas.microsoft.com/office/drawing/2014/main" id="{3F6DACC4-B077-4467-B445-54ED55671DD9}"/>
              </a:ext>
            </a:extLst>
          </p:cNvPr>
          <p:cNvSpPr/>
          <p:nvPr/>
        </p:nvSpPr>
        <p:spPr>
          <a:xfrm>
            <a:off x="10215150" y="6345851"/>
            <a:ext cx="1471749" cy="501111"/>
          </a:xfrm>
          <a:prstGeom prst="wedgeRoundRectCallout">
            <a:avLst>
              <a:gd name="adj1" fmla="val -49727"/>
              <a:gd name="adj2" fmla="val -70500"/>
              <a:gd name="adj3" fmla="val 16667"/>
            </a:avLst>
          </a:prstGeom>
          <a:solidFill>
            <a:schemeClr val="accent6">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Data container, to hold task information</a:t>
            </a:r>
          </a:p>
        </p:txBody>
      </p:sp>
      <p:sp>
        <p:nvSpPr>
          <p:cNvPr id="15" name="Speech Bubble: Rectangle with Corners Rounded 14">
            <a:extLst>
              <a:ext uri="{FF2B5EF4-FFF2-40B4-BE49-F238E27FC236}">
                <a16:creationId xmlns:a16="http://schemas.microsoft.com/office/drawing/2014/main" id="{19B92354-48D1-4C09-91A1-C1452E9E7BAB}"/>
              </a:ext>
            </a:extLst>
          </p:cNvPr>
          <p:cNvSpPr/>
          <p:nvPr/>
        </p:nvSpPr>
        <p:spPr>
          <a:xfrm>
            <a:off x="10701743" y="5705399"/>
            <a:ext cx="1471749" cy="501111"/>
          </a:xfrm>
          <a:prstGeom prst="wedgeRoundRectCallout">
            <a:avLst>
              <a:gd name="adj1" fmla="val -28425"/>
              <a:gd name="adj2" fmla="val -80927"/>
              <a:gd name="adj3" fmla="val 16667"/>
            </a:avLst>
          </a:prstGeom>
          <a:solidFill>
            <a:schemeClr val="accent6">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Interface from observer session</a:t>
            </a:r>
          </a:p>
        </p:txBody>
      </p:sp>
      <p:sp>
        <p:nvSpPr>
          <p:cNvPr id="21" name="Rectangle 20">
            <a:extLst>
              <a:ext uri="{FF2B5EF4-FFF2-40B4-BE49-F238E27FC236}">
                <a16:creationId xmlns:a16="http://schemas.microsoft.com/office/drawing/2014/main" id="{9C988295-5770-4E80-8E7E-3C66610B34C7}"/>
              </a:ext>
            </a:extLst>
          </p:cNvPr>
          <p:cNvSpPr/>
          <p:nvPr/>
        </p:nvSpPr>
        <p:spPr>
          <a:xfrm>
            <a:off x="6714309" y="3021874"/>
            <a:ext cx="505097" cy="8708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1995320963"/>
      </p:ext>
    </p:extLst>
  </p:cSld>
  <p:clrMapOvr>
    <a:masterClrMapping/>
  </p:clrMapOvr>
</p:sld>
</file>

<file path=ppt/theme/theme1.xml><?xml version="1.0" encoding="utf-8"?>
<a:theme xmlns:a="http://schemas.openxmlformats.org/drawingml/2006/main" name="Troels' Template">
  <a:themeElements>
    <a:clrScheme name="Paper">
      <a:dk1>
        <a:sysClr val="windowText" lastClr="000000"/>
      </a:dk1>
      <a:lt1>
        <a:sysClr val="window" lastClr="FFFFFF"/>
      </a:lt1>
      <a:dk2>
        <a:srgbClr val="444D26"/>
      </a:dk2>
      <a:lt2>
        <a:srgbClr val="FEFAC9"/>
      </a:lt2>
      <a:accent1>
        <a:srgbClr val="A5B592"/>
      </a:accent1>
      <a:accent2>
        <a:srgbClr val="F3A447"/>
      </a:accent2>
      <a:accent3>
        <a:srgbClr val="E7BC29"/>
      </a:accent3>
      <a:accent4>
        <a:srgbClr val="D092A7"/>
      </a:accent4>
      <a:accent5>
        <a:srgbClr val="9C85C0"/>
      </a:accent5>
      <a:accent6>
        <a:srgbClr val="809EC2"/>
      </a:accent6>
      <a:hlink>
        <a:srgbClr val="8E58B6"/>
      </a:hlink>
      <a:folHlink>
        <a:srgbClr val="7F6F6F"/>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6">
            <a:lumMod val="40000"/>
            <a:lumOff val="60000"/>
          </a:schemeClr>
        </a:solidFill>
        <a:ln>
          <a:solidFill>
            <a:srgbClr val="FF0000"/>
          </a:solidFill>
        </a:ln>
      </a:spPr>
      <a:bodyPr rtlCol="0" anchor="ctr"/>
      <a:lstStyle>
        <a:defPPr algn="ctr">
          <a:defRPr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DefaultTemplate.pptx" id="{CA2780BB-0273-4D58-B7A8-CA3286B1C952}" vid="{66F8A0FE-F369-4361-99AE-288A8A1BB4EE}"/>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kument" ma:contentTypeID="0x01010064022FDEA1144E4DA0E0792E8E86BB97" ma:contentTypeVersion="11" ma:contentTypeDescription="Opret et nyt dokument." ma:contentTypeScope="" ma:versionID="36633bf47742e008e01c8e08c4a92110">
  <xsd:schema xmlns:xsd="http://www.w3.org/2001/XMLSchema" xmlns:xs="http://www.w3.org/2001/XMLSchema" xmlns:p="http://schemas.microsoft.com/office/2006/metadata/properties" xmlns:ns3="2df73cbd-a470-4c26-8ab0-de983ba5ca30" xmlns:ns4="66090fac-aeb1-4d01-8f2a-f785eda69596" targetNamespace="http://schemas.microsoft.com/office/2006/metadata/properties" ma:root="true" ma:fieldsID="6acc455c7b849ab616eebad5481680c9" ns3:_="" ns4:_="">
    <xsd:import namespace="2df73cbd-a470-4c26-8ab0-de983ba5ca30"/>
    <xsd:import namespace="66090fac-aeb1-4d01-8f2a-f785eda69596"/>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DateTaken" minOccurs="0"/>
                <xsd:element ref="ns3:MediaServiceOCR" minOccurs="0"/>
                <xsd:element ref="ns4:SharedWithUsers" minOccurs="0"/>
                <xsd:element ref="ns4:SharedWithDetails" minOccurs="0"/>
                <xsd:element ref="ns4:SharingHintHash" minOccurs="0"/>
                <xsd:element ref="ns3:MediaServiceEventHashCode" minOccurs="0"/>
                <xsd:element ref="ns3:MediaServiceGenerationTime" minOccurs="0"/>
                <xsd:element ref="ns3: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df73cbd-a470-4c26-8ab0-de983ba5ca30"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AutoTags" ma:index="10" nillable="true" ma:displayName="MediaServiceAutoTags" ma:description="" ma:internalName="MediaServiceAutoTags" ma:readOnly="true">
      <xsd:simpleType>
        <xsd:restriction base="dms:Text"/>
      </xsd:simpleType>
    </xsd:element>
    <xsd:element name="MediaServiceDateTaken" ma:index="11" nillable="true" ma:displayName="MediaServiceDateTaken" ma:hidden="true" ma:internalName="MediaServiceDateTaken" ma:readOnly="true">
      <xsd:simpleType>
        <xsd:restriction base="dms:Text"/>
      </xsd:simpleType>
    </xsd:element>
    <xsd:element name="MediaServiceOCR" ma:index="12" nillable="true" ma:displayName="MediaServiceOCR" ma:internalName="MediaServiceOCR" ma:readOnly="true">
      <xsd:simpleType>
        <xsd:restriction base="dms:Note">
          <xsd:maxLength value="255"/>
        </xsd:restriction>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Location" ma:index="18"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6090fac-aeb1-4d01-8f2a-f785eda69596" elementFormDefault="qualified">
    <xsd:import namespace="http://schemas.microsoft.com/office/2006/documentManagement/types"/>
    <xsd:import namespace="http://schemas.microsoft.com/office/infopath/2007/PartnerControls"/>
    <xsd:element name="SharedWithUsers" ma:index="13" nillable="true" ma:displayName="Delt med"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Delt med detaljer" ma:internalName="SharedWithDetails" ma:readOnly="true">
      <xsd:simpleType>
        <xsd:restriction base="dms:Note">
          <xsd:maxLength value="255"/>
        </xsd:restriction>
      </xsd:simpleType>
    </xsd:element>
    <xsd:element name="SharingHintHash" ma:index="15" nillable="true" ma:displayName="Hashværdi for deling"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dhol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C14BA46E-8A73-4961-A1FF-E74B498E4756}">
  <ds:schemaRefs>
    <ds:schemaRef ds:uri="http://schemas.microsoft.com/sharepoint/v3/contenttype/forms"/>
  </ds:schemaRefs>
</ds:datastoreItem>
</file>

<file path=customXml/itemProps2.xml><?xml version="1.0" encoding="utf-8"?>
<ds:datastoreItem xmlns:ds="http://schemas.openxmlformats.org/officeDocument/2006/customXml" ds:itemID="{FDBEDE4D-6248-48A9-8F3A-F42CB4FE9B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df73cbd-a470-4c26-8ab0-de983ba5ca30"/>
    <ds:schemaRef ds:uri="66090fac-aeb1-4d01-8f2a-f785eda6959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9879A88-5097-4FA4-BDDF-19A2F6598AF5}">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TroelsTemplate</Template>
  <TotalTime>383</TotalTime>
  <Words>3873</Words>
  <Application>Microsoft Office PowerPoint</Application>
  <PresentationFormat>Widescreen</PresentationFormat>
  <Paragraphs>362</Paragraphs>
  <Slides>65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65</vt:i4>
      </vt:variant>
    </vt:vector>
  </HeadingPairs>
  <TitlesOfParts>
    <vt:vector size="70" baseType="lpstr">
      <vt:lpstr>Arial</vt:lpstr>
      <vt:lpstr>Calibri</vt:lpstr>
      <vt:lpstr>Calibri Light</vt:lpstr>
      <vt:lpstr>Courier New</vt:lpstr>
      <vt:lpstr>Troels' Template</vt:lpstr>
      <vt:lpstr>Task list tutorial</vt:lpstr>
      <vt:lpstr>PowerPoint Presentation</vt:lpstr>
      <vt:lpstr>The result will look something like this</vt:lpstr>
      <vt:lpstr>The result will look something like this</vt:lpstr>
      <vt:lpstr>This is a rough UML diagram Interfaces marked yellow Existing java class marked purple</vt:lpstr>
      <vt:lpstr>PowerPoint Presentation</vt:lpstr>
      <vt:lpstr>PowerPoint Presentation</vt:lpstr>
      <vt:lpstr>PowerPoint Presentation</vt:lpstr>
      <vt:lpstr>PowerPoint Presentation</vt:lpstr>
      <vt:lpstr>PowerPoint Presentation</vt:lpstr>
      <vt:lpstr>PowerPoint Presentation</vt:lpstr>
      <vt:lpstr>The Model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Troels Mortensen (TRMO) | VIA</dc:creator>
  <cp:lastModifiedBy>Troels Mortensen (TRMO) | VIA</cp:lastModifiedBy>
  <cp:revision>1</cp:revision>
  <dcterms:created xsi:type="dcterms:W3CDTF">2019-09-25T19:32:53Z</dcterms:created>
  <dcterms:modified xsi:type="dcterms:W3CDTF">2019-09-26T20:11:54Z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0x01010064022FDEA1144E4DA0E0792E8E86BB97</vt:lpwstr>
  </property>
</Properties>
</file>